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slideLayouts/slideLayout7.xml" ContentType="application/vnd.openxmlformats-officedocument.presentationml.slideLayout+xml"/>
  <Override PartName="/ppt/slideLayouts/slideLayout8.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Default Extension="wdp" ContentType="image/vnd.ms-photo"/>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7"/>
  </p:notesMasterIdLst>
  <p:sldIdLst>
    <p:sldId id="256" r:id="rId2"/>
    <p:sldId id="258" r:id="rId3"/>
    <p:sldId id="259" r:id="rId4"/>
    <p:sldId id="260" r:id="rId5"/>
    <p:sldId id="265" r:id="rId6"/>
    <p:sldId id="261" r:id="rId7"/>
    <p:sldId id="268" r:id="rId8"/>
    <p:sldId id="262" r:id="rId9"/>
    <p:sldId id="269" r:id="rId10"/>
    <p:sldId id="270" r:id="rId11"/>
    <p:sldId id="272" r:id="rId12"/>
    <p:sldId id="273" r:id="rId13"/>
    <p:sldId id="274" r:id="rId14"/>
    <p:sldId id="275" r:id="rId15"/>
    <p:sldId id="263" r:id="rId16"/>
  </p:sldIdLst>
  <p:sldSz cx="9144000" cy="6858000" type="screen4x3"/>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3D5F3"/>
    <a:srgbClr val="501FDB"/>
    <a:srgbClr val="AE3DBD"/>
    <a:srgbClr val="A32A0D"/>
    <a:srgbClr val="24D628"/>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8392" autoAdjust="0"/>
    <p:restoredTop sz="94660"/>
  </p:normalViewPr>
  <p:slideViewPr>
    <p:cSldViewPr>
      <p:cViewPr>
        <p:scale>
          <a:sx n="90" d="100"/>
          <a:sy n="90" d="100"/>
        </p:scale>
        <p:origin x="-1565" y="96"/>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0"/>
    </p:cViewPr>
  </p:sorterViewPr>
  <p:notesViewPr>
    <p:cSldViewPr>
      <p:cViewPr varScale="1">
        <p:scale>
          <a:sx n="125" d="100"/>
          <a:sy n="125" d="100"/>
        </p:scale>
        <p:origin x="-4980" y="-90"/>
      </p:cViewPr>
      <p:guideLst>
        <p:guide orient="horz" pos="2880"/>
        <p:guide pos="2160"/>
      </p:guideLst>
    </p:cSldViewPr>
  </p:notes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4175B8C-DF90-4444-88E4-F1D95D87E965}" type="datetimeFigureOut">
              <a:rPr lang="ko-KR" altLang="en-US" smtClean="0"/>
              <a:pPr/>
              <a:t>2018-05-07</a:t>
            </a:fld>
            <a:endParaRPr lang="ko-KR" altLang="en-US"/>
          </a:p>
        </p:txBody>
      </p:sp>
      <p:sp>
        <p:nvSpPr>
          <p:cNvPr id="4" name="슬라이드 이미지 개체 틀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6" name="바닥글 개체 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8405DAE-064F-4E16-A6EA-40DBFA52F806}" type="slidenum">
              <a:rPr lang="ko-KR" altLang="en-US" smtClean="0"/>
              <a:pPr/>
              <a:t>‹#›</a:t>
            </a:fld>
            <a:endParaRPr lang="ko-KR" altLang="en-US"/>
          </a:p>
        </p:txBody>
      </p:sp>
    </p:spTree>
    <p:extLst>
      <p:ext uri="{BB962C8B-B14F-4D97-AF65-F5344CB8AC3E}">
        <p14:creationId xmlns:p14="http://schemas.microsoft.com/office/powerpoint/2010/main" xmlns="" val="3757149754"/>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dirty="0"/>
          </a:p>
        </p:txBody>
      </p:sp>
      <p:sp>
        <p:nvSpPr>
          <p:cNvPr id="4" name="슬라이드 번호 개체 틀 3"/>
          <p:cNvSpPr>
            <a:spLocks noGrp="1"/>
          </p:cNvSpPr>
          <p:nvPr>
            <p:ph type="sldNum" sz="quarter" idx="10"/>
          </p:nvPr>
        </p:nvSpPr>
        <p:spPr/>
        <p:txBody>
          <a:bodyPr/>
          <a:lstStyle/>
          <a:p>
            <a:fld id="{78405DAE-064F-4E16-A6EA-40DBFA52F806}" type="slidenum">
              <a:rPr lang="ko-KR" altLang="en-US" smtClean="0"/>
              <a:pPr/>
              <a:t>6</a:t>
            </a:fld>
            <a:endParaRPr lang="ko-KR"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dirty="0"/>
          </a:p>
        </p:txBody>
      </p:sp>
      <p:sp>
        <p:nvSpPr>
          <p:cNvPr id="4" name="슬라이드 번호 개체 틀 3"/>
          <p:cNvSpPr>
            <a:spLocks noGrp="1"/>
          </p:cNvSpPr>
          <p:nvPr>
            <p:ph type="sldNum" sz="quarter" idx="10"/>
          </p:nvPr>
        </p:nvSpPr>
        <p:spPr/>
        <p:txBody>
          <a:bodyPr/>
          <a:lstStyle/>
          <a:p>
            <a:fld id="{78405DAE-064F-4E16-A6EA-40DBFA52F806}" type="slidenum">
              <a:rPr lang="ko-KR" altLang="en-US" smtClean="0"/>
              <a:pPr/>
              <a:t>11</a:t>
            </a:fld>
            <a:endParaRPr lang="ko-KR"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smtClean="0"/>
              <a:t>마스터 제목 스타일 편집</a:t>
            </a:r>
            <a:endParaRPr lang="ko-KR" altLang="en-US"/>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smtClean="0"/>
              <a:t>마스터 부제목 스타일 편집</a:t>
            </a:r>
            <a:endParaRPr lang="ko-KR" altLang="en-US"/>
          </a:p>
        </p:txBody>
      </p:sp>
      <p:sp>
        <p:nvSpPr>
          <p:cNvPr id="4" name="날짜 개체 틀 3"/>
          <p:cNvSpPr>
            <a:spLocks noGrp="1"/>
          </p:cNvSpPr>
          <p:nvPr>
            <p:ph type="dt" sz="half" idx="10"/>
          </p:nvPr>
        </p:nvSpPr>
        <p:spPr/>
        <p:txBody>
          <a:bodyPr/>
          <a:lstStyle/>
          <a:p>
            <a:fld id="{59AC5016-0CE9-49F3-B8D2-461B0C3D6C17}" type="datetime1">
              <a:rPr lang="ko-KR" altLang="en-US" smtClean="0"/>
              <a:pPr/>
              <a:t>2018-05-07</a:t>
            </a:fld>
            <a:endParaRPr lang="ko-KR" altLang="en-US"/>
          </a:p>
        </p:txBody>
      </p:sp>
      <p:sp>
        <p:nvSpPr>
          <p:cNvPr id="5" name="바닥글 개체 틀 4"/>
          <p:cNvSpPr>
            <a:spLocks noGrp="1"/>
          </p:cNvSpPr>
          <p:nvPr>
            <p:ph type="ftr" sz="quarter" idx="11"/>
          </p:nvPr>
        </p:nvSpPr>
        <p:spPr>
          <a:xfrm flipH="1">
            <a:off x="6019800" y="6237312"/>
            <a:ext cx="136376" cy="484163"/>
          </a:xfrm>
          <a:prstGeom prst="rect">
            <a:avLst/>
          </a:prstGeom>
        </p:spPr>
        <p:txBody>
          <a:bodyPr/>
          <a:lstStyle/>
          <a:p>
            <a:endParaRPr lang="ko-KR" altLang="en-US"/>
          </a:p>
        </p:txBody>
      </p:sp>
      <p:sp>
        <p:nvSpPr>
          <p:cNvPr id="6" name="슬라이드 번호 개체 틀 5"/>
          <p:cNvSpPr>
            <a:spLocks noGrp="1"/>
          </p:cNvSpPr>
          <p:nvPr>
            <p:ph type="sldNum" sz="quarter" idx="12"/>
          </p:nvPr>
        </p:nvSpPr>
        <p:spPr/>
        <p:txBody>
          <a:bodyPr/>
          <a:lstStyle/>
          <a:p>
            <a:fld id="{1CE12531-6FF3-4A70-ADD4-1CF142C0B40C}" type="slidenum">
              <a:rPr lang="ko-KR" altLang="en-US" smtClean="0"/>
              <a:pPr/>
              <a:t>‹#›</a:t>
            </a:fld>
            <a:endParaRPr lang="ko-KR"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smtClean="0"/>
              <a:t>마스터 제목 스타일 편집</a:t>
            </a:r>
            <a:endParaRPr lang="ko-KR" altLang="en-US"/>
          </a:p>
        </p:txBody>
      </p:sp>
      <p:sp>
        <p:nvSpPr>
          <p:cNvPr id="3" name="세로 텍스트 개체 틀 2"/>
          <p:cNvSpPr>
            <a:spLocks noGrp="1"/>
          </p:cNvSpPr>
          <p:nvPr>
            <p:ph type="body" orient="vert" idx="1"/>
          </p:nvPr>
        </p:nvSpPr>
        <p:spPr/>
        <p:txBody>
          <a:bodyPr vert="eaVert"/>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날짜 개체 틀 3"/>
          <p:cNvSpPr>
            <a:spLocks noGrp="1"/>
          </p:cNvSpPr>
          <p:nvPr>
            <p:ph type="dt" sz="half" idx="10"/>
          </p:nvPr>
        </p:nvSpPr>
        <p:spPr/>
        <p:txBody>
          <a:bodyPr/>
          <a:lstStyle/>
          <a:p>
            <a:fld id="{7A200DB6-95EC-49A7-BD4C-E70999BD6845}" type="datetime1">
              <a:rPr lang="ko-KR" altLang="en-US" smtClean="0"/>
              <a:pPr/>
              <a:t>2018-05-07</a:t>
            </a:fld>
            <a:endParaRPr lang="ko-KR" altLang="en-US"/>
          </a:p>
        </p:txBody>
      </p:sp>
      <p:sp>
        <p:nvSpPr>
          <p:cNvPr id="5" name="바닥글 개체 틀 4"/>
          <p:cNvSpPr>
            <a:spLocks noGrp="1"/>
          </p:cNvSpPr>
          <p:nvPr>
            <p:ph type="ftr" sz="quarter" idx="11"/>
          </p:nvPr>
        </p:nvSpPr>
        <p:spPr>
          <a:xfrm flipH="1">
            <a:off x="6019800" y="6237312"/>
            <a:ext cx="136376" cy="484163"/>
          </a:xfrm>
          <a:prstGeom prst="rect">
            <a:avLst/>
          </a:prstGeom>
        </p:spPr>
        <p:txBody>
          <a:bodyPr/>
          <a:lstStyle/>
          <a:p>
            <a:endParaRPr lang="ko-KR" altLang="en-US"/>
          </a:p>
        </p:txBody>
      </p:sp>
      <p:sp>
        <p:nvSpPr>
          <p:cNvPr id="6" name="슬라이드 번호 개체 틀 5"/>
          <p:cNvSpPr>
            <a:spLocks noGrp="1"/>
          </p:cNvSpPr>
          <p:nvPr>
            <p:ph type="sldNum" sz="quarter" idx="12"/>
          </p:nvPr>
        </p:nvSpPr>
        <p:spPr/>
        <p:txBody>
          <a:bodyPr/>
          <a:lstStyle/>
          <a:p>
            <a:fld id="{1CE12531-6FF3-4A70-ADD4-1CF142C0B40C}" type="slidenum">
              <a:rPr lang="ko-KR" altLang="en-US" smtClean="0"/>
              <a:pPr/>
              <a:t>‹#›</a:t>
            </a:fld>
            <a:endParaRPr lang="ko-KR"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smtClean="0"/>
              <a:t>마스터 제목 스타일 편집</a:t>
            </a:r>
            <a:endParaRPr lang="ko-KR" altLang="en-US"/>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날짜 개체 틀 3"/>
          <p:cNvSpPr>
            <a:spLocks noGrp="1"/>
          </p:cNvSpPr>
          <p:nvPr>
            <p:ph type="dt" sz="half" idx="10"/>
          </p:nvPr>
        </p:nvSpPr>
        <p:spPr/>
        <p:txBody>
          <a:bodyPr/>
          <a:lstStyle/>
          <a:p>
            <a:fld id="{FC5A2795-EB37-4315-A2CE-135DB3937956}" type="datetime1">
              <a:rPr lang="ko-KR" altLang="en-US" smtClean="0"/>
              <a:pPr/>
              <a:t>2018-05-07</a:t>
            </a:fld>
            <a:endParaRPr lang="ko-KR" altLang="en-US"/>
          </a:p>
        </p:txBody>
      </p:sp>
      <p:sp>
        <p:nvSpPr>
          <p:cNvPr id="5" name="바닥글 개체 틀 4"/>
          <p:cNvSpPr>
            <a:spLocks noGrp="1"/>
          </p:cNvSpPr>
          <p:nvPr>
            <p:ph type="ftr" sz="quarter" idx="11"/>
          </p:nvPr>
        </p:nvSpPr>
        <p:spPr>
          <a:xfrm flipH="1">
            <a:off x="6019800" y="6237312"/>
            <a:ext cx="136376" cy="484163"/>
          </a:xfrm>
          <a:prstGeom prst="rect">
            <a:avLst/>
          </a:prstGeom>
        </p:spPr>
        <p:txBody>
          <a:bodyPr/>
          <a:lstStyle/>
          <a:p>
            <a:endParaRPr lang="ko-KR" altLang="en-US"/>
          </a:p>
        </p:txBody>
      </p:sp>
      <p:sp>
        <p:nvSpPr>
          <p:cNvPr id="6" name="슬라이드 번호 개체 틀 5"/>
          <p:cNvSpPr>
            <a:spLocks noGrp="1"/>
          </p:cNvSpPr>
          <p:nvPr>
            <p:ph type="sldNum" sz="quarter" idx="12"/>
          </p:nvPr>
        </p:nvSpPr>
        <p:spPr/>
        <p:txBody>
          <a:bodyPr/>
          <a:lstStyle/>
          <a:p>
            <a:fld id="{1CE12531-6FF3-4A70-ADD4-1CF142C0B40C}" type="slidenum">
              <a:rPr lang="ko-KR" altLang="en-US" smtClean="0"/>
              <a:pPr/>
              <a:t>‹#›</a:t>
            </a:fld>
            <a:endParaRPr lang="ko-KR"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smtClean="0"/>
              <a:t>마스터 제목 스타일 편집</a:t>
            </a:r>
            <a:endParaRPr lang="ko-KR" altLang="en-US"/>
          </a:p>
        </p:txBody>
      </p:sp>
      <p:sp>
        <p:nvSpPr>
          <p:cNvPr id="3" name="내용 개체 틀 2"/>
          <p:cNvSpPr>
            <a:spLocks noGrp="1"/>
          </p:cNvSpPr>
          <p:nvPr>
            <p:ph idx="1"/>
          </p:nvPr>
        </p:nvSpPr>
        <p:spPr/>
        <p:txBody>
          <a:body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날짜 개체 틀 3"/>
          <p:cNvSpPr>
            <a:spLocks noGrp="1"/>
          </p:cNvSpPr>
          <p:nvPr>
            <p:ph type="dt" sz="half" idx="10"/>
          </p:nvPr>
        </p:nvSpPr>
        <p:spPr/>
        <p:txBody>
          <a:bodyPr/>
          <a:lstStyle/>
          <a:p>
            <a:fld id="{D26B9918-E6BB-432D-A8F8-AC60DB3964CC}" type="datetime1">
              <a:rPr lang="ko-KR" altLang="en-US" smtClean="0"/>
              <a:pPr/>
              <a:t>2018-05-07</a:t>
            </a:fld>
            <a:endParaRPr lang="ko-KR" altLang="en-US"/>
          </a:p>
        </p:txBody>
      </p:sp>
      <p:sp>
        <p:nvSpPr>
          <p:cNvPr id="5" name="바닥글 개체 틀 4"/>
          <p:cNvSpPr>
            <a:spLocks noGrp="1"/>
          </p:cNvSpPr>
          <p:nvPr>
            <p:ph type="ftr" sz="quarter" idx="11"/>
          </p:nvPr>
        </p:nvSpPr>
        <p:spPr>
          <a:xfrm flipH="1">
            <a:off x="6019800" y="6237312"/>
            <a:ext cx="136376" cy="484163"/>
          </a:xfrm>
          <a:prstGeom prst="rect">
            <a:avLst/>
          </a:prstGeom>
        </p:spPr>
        <p:txBody>
          <a:bodyPr/>
          <a:lstStyle/>
          <a:p>
            <a:endParaRPr lang="ko-KR" altLang="en-US"/>
          </a:p>
        </p:txBody>
      </p:sp>
      <p:sp>
        <p:nvSpPr>
          <p:cNvPr id="6" name="슬라이드 번호 개체 틀 5"/>
          <p:cNvSpPr>
            <a:spLocks noGrp="1"/>
          </p:cNvSpPr>
          <p:nvPr>
            <p:ph type="sldNum" sz="quarter" idx="12"/>
          </p:nvPr>
        </p:nvSpPr>
        <p:spPr/>
        <p:txBody>
          <a:bodyPr/>
          <a:lstStyle/>
          <a:p>
            <a:fld id="{1CE12531-6FF3-4A70-ADD4-1CF142C0B40C}" type="slidenum">
              <a:rPr lang="ko-KR" altLang="en-US" smtClean="0"/>
              <a:pPr/>
              <a:t>‹#›</a:t>
            </a:fld>
            <a:endParaRPr lang="ko-KR"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smtClean="0"/>
              <a:t>마스터 제목 스타일 편집</a:t>
            </a:r>
            <a:endParaRPr lang="ko-KR" altLang="en-US"/>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smtClean="0"/>
              <a:t>마스터 텍스트 스타일을 편집합니다</a:t>
            </a:r>
          </a:p>
        </p:txBody>
      </p:sp>
      <p:sp>
        <p:nvSpPr>
          <p:cNvPr id="4" name="날짜 개체 틀 3"/>
          <p:cNvSpPr>
            <a:spLocks noGrp="1"/>
          </p:cNvSpPr>
          <p:nvPr>
            <p:ph type="dt" sz="half" idx="10"/>
          </p:nvPr>
        </p:nvSpPr>
        <p:spPr/>
        <p:txBody>
          <a:bodyPr/>
          <a:lstStyle/>
          <a:p>
            <a:fld id="{C0FC02E3-8D33-4F3D-B7C7-251592AF8EBF}" type="datetime1">
              <a:rPr lang="ko-KR" altLang="en-US" smtClean="0"/>
              <a:pPr/>
              <a:t>2018-05-07</a:t>
            </a:fld>
            <a:endParaRPr lang="ko-KR" altLang="en-US"/>
          </a:p>
        </p:txBody>
      </p:sp>
      <p:sp>
        <p:nvSpPr>
          <p:cNvPr id="5" name="바닥글 개체 틀 4"/>
          <p:cNvSpPr>
            <a:spLocks noGrp="1"/>
          </p:cNvSpPr>
          <p:nvPr>
            <p:ph type="ftr" sz="quarter" idx="11"/>
          </p:nvPr>
        </p:nvSpPr>
        <p:spPr>
          <a:xfrm flipH="1">
            <a:off x="6019800" y="6237312"/>
            <a:ext cx="136376" cy="484163"/>
          </a:xfrm>
          <a:prstGeom prst="rect">
            <a:avLst/>
          </a:prstGeom>
        </p:spPr>
        <p:txBody>
          <a:bodyPr/>
          <a:lstStyle/>
          <a:p>
            <a:endParaRPr lang="ko-KR" altLang="en-US"/>
          </a:p>
        </p:txBody>
      </p:sp>
      <p:sp>
        <p:nvSpPr>
          <p:cNvPr id="6" name="슬라이드 번호 개체 틀 5"/>
          <p:cNvSpPr>
            <a:spLocks noGrp="1"/>
          </p:cNvSpPr>
          <p:nvPr>
            <p:ph type="sldNum" sz="quarter" idx="12"/>
          </p:nvPr>
        </p:nvSpPr>
        <p:spPr/>
        <p:txBody>
          <a:bodyPr/>
          <a:lstStyle/>
          <a:p>
            <a:fld id="{1CE12531-6FF3-4A70-ADD4-1CF142C0B40C}" type="slidenum">
              <a:rPr lang="ko-KR" altLang="en-US" smtClean="0"/>
              <a:pPr/>
              <a:t>‹#›</a:t>
            </a:fld>
            <a:endParaRPr lang="ko-KR"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smtClean="0"/>
              <a:t>마스터 제목 스타일 편집</a:t>
            </a:r>
            <a:endParaRPr lang="ko-KR" altLang="en-US"/>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5" name="날짜 개체 틀 4"/>
          <p:cNvSpPr>
            <a:spLocks noGrp="1"/>
          </p:cNvSpPr>
          <p:nvPr>
            <p:ph type="dt" sz="half" idx="10"/>
          </p:nvPr>
        </p:nvSpPr>
        <p:spPr/>
        <p:txBody>
          <a:bodyPr/>
          <a:lstStyle/>
          <a:p>
            <a:fld id="{98DFDEAE-93DF-4C5D-B8B3-A56BFDA35506}" type="datetime1">
              <a:rPr lang="ko-KR" altLang="en-US" smtClean="0"/>
              <a:pPr/>
              <a:t>2018-05-07</a:t>
            </a:fld>
            <a:endParaRPr lang="ko-KR" altLang="en-US"/>
          </a:p>
        </p:txBody>
      </p:sp>
      <p:sp>
        <p:nvSpPr>
          <p:cNvPr id="6" name="바닥글 개체 틀 5"/>
          <p:cNvSpPr>
            <a:spLocks noGrp="1"/>
          </p:cNvSpPr>
          <p:nvPr>
            <p:ph type="ftr" sz="quarter" idx="11"/>
          </p:nvPr>
        </p:nvSpPr>
        <p:spPr>
          <a:xfrm flipH="1">
            <a:off x="6019800" y="6237312"/>
            <a:ext cx="136376" cy="484163"/>
          </a:xfrm>
          <a:prstGeom prst="rect">
            <a:avLst/>
          </a:prstGeom>
        </p:spPr>
        <p:txBody>
          <a:bodyPr/>
          <a:lstStyle/>
          <a:p>
            <a:endParaRPr lang="ko-KR" altLang="en-US"/>
          </a:p>
        </p:txBody>
      </p:sp>
      <p:sp>
        <p:nvSpPr>
          <p:cNvPr id="7" name="슬라이드 번호 개체 틀 6"/>
          <p:cNvSpPr>
            <a:spLocks noGrp="1"/>
          </p:cNvSpPr>
          <p:nvPr>
            <p:ph type="sldNum" sz="quarter" idx="12"/>
          </p:nvPr>
        </p:nvSpPr>
        <p:spPr/>
        <p:txBody>
          <a:bodyPr/>
          <a:lstStyle/>
          <a:p>
            <a:fld id="{1CE12531-6FF3-4A70-ADD4-1CF142C0B40C}" type="slidenum">
              <a:rPr lang="ko-KR" altLang="en-US" smtClean="0"/>
              <a:pPr/>
              <a:t>‹#›</a:t>
            </a:fld>
            <a:endParaRPr lang="ko-KR"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smtClean="0"/>
              <a:t>마스터 제목 스타일 편집</a:t>
            </a:r>
            <a:endParaRPr lang="ko-KR" altLang="en-US"/>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smtClean="0"/>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smtClean="0"/>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7" name="날짜 개체 틀 6"/>
          <p:cNvSpPr>
            <a:spLocks noGrp="1"/>
          </p:cNvSpPr>
          <p:nvPr>
            <p:ph type="dt" sz="half" idx="10"/>
          </p:nvPr>
        </p:nvSpPr>
        <p:spPr/>
        <p:txBody>
          <a:bodyPr/>
          <a:lstStyle/>
          <a:p>
            <a:fld id="{99C1F306-9F63-4D26-9200-67D01FD9E31C}" type="datetime1">
              <a:rPr lang="ko-KR" altLang="en-US" smtClean="0"/>
              <a:pPr/>
              <a:t>2018-05-07</a:t>
            </a:fld>
            <a:endParaRPr lang="ko-KR" altLang="en-US"/>
          </a:p>
        </p:txBody>
      </p:sp>
      <p:sp>
        <p:nvSpPr>
          <p:cNvPr id="8" name="바닥글 개체 틀 7"/>
          <p:cNvSpPr>
            <a:spLocks noGrp="1"/>
          </p:cNvSpPr>
          <p:nvPr>
            <p:ph type="ftr" sz="quarter" idx="11"/>
          </p:nvPr>
        </p:nvSpPr>
        <p:spPr>
          <a:xfrm flipH="1">
            <a:off x="6019800" y="6237312"/>
            <a:ext cx="136376" cy="484163"/>
          </a:xfrm>
          <a:prstGeom prst="rect">
            <a:avLst/>
          </a:prstGeom>
        </p:spPr>
        <p:txBody>
          <a:bodyPr/>
          <a:lstStyle/>
          <a:p>
            <a:endParaRPr lang="ko-KR" altLang="en-US"/>
          </a:p>
        </p:txBody>
      </p:sp>
      <p:sp>
        <p:nvSpPr>
          <p:cNvPr id="9" name="슬라이드 번호 개체 틀 8"/>
          <p:cNvSpPr>
            <a:spLocks noGrp="1"/>
          </p:cNvSpPr>
          <p:nvPr>
            <p:ph type="sldNum" sz="quarter" idx="12"/>
          </p:nvPr>
        </p:nvSpPr>
        <p:spPr/>
        <p:txBody>
          <a:bodyPr/>
          <a:lstStyle/>
          <a:p>
            <a:fld id="{1CE12531-6FF3-4A70-ADD4-1CF142C0B40C}" type="slidenum">
              <a:rPr lang="ko-KR" altLang="en-US" smtClean="0"/>
              <a:pPr/>
              <a:t>‹#›</a:t>
            </a:fld>
            <a:endParaRPr lang="ko-KR"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smtClean="0"/>
              <a:t>마스터 제목 스타일 편집</a:t>
            </a:r>
            <a:endParaRPr lang="ko-KR" altLang="en-US"/>
          </a:p>
        </p:txBody>
      </p:sp>
      <p:sp>
        <p:nvSpPr>
          <p:cNvPr id="3" name="날짜 개체 틀 2"/>
          <p:cNvSpPr>
            <a:spLocks noGrp="1"/>
          </p:cNvSpPr>
          <p:nvPr>
            <p:ph type="dt" sz="half" idx="10"/>
          </p:nvPr>
        </p:nvSpPr>
        <p:spPr/>
        <p:txBody>
          <a:bodyPr/>
          <a:lstStyle/>
          <a:p>
            <a:fld id="{A9F8D711-DAEC-41E7-BCCE-97D973D9FCF4}" type="datetime1">
              <a:rPr lang="ko-KR" altLang="en-US" smtClean="0"/>
              <a:pPr/>
              <a:t>2018-05-07</a:t>
            </a:fld>
            <a:endParaRPr lang="ko-KR" altLang="en-US"/>
          </a:p>
        </p:txBody>
      </p:sp>
      <p:sp>
        <p:nvSpPr>
          <p:cNvPr id="4" name="바닥글 개체 틀 3"/>
          <p:cNvSpPr>
            <a:spLocks noGrp="1"/>
          </p:cNvSpPr>
          <p:nvPr>
            <p:ph type="ftr" sz="quarter" idx="11"/>
          </p:nvPr>
        </p:nvSpPr>
        <p:spPr>
          <a:xfrm flipH="1">
            <a:off x="6019800" y="6237312"/>
            <a:ext cx="136376" cy="484163"/>
          </a:xfrm>
          <a:prstGeom prst="rect">
            <a:avLst/>
          </a:prstGeom>
        </p:spPr>
        <p:txBody>
          <a:bodyPr/>
          <a:lstStyle/>
          <a:p>
            <a:endParaRPr lang="ko-KR" altLang="en-US"/>
          </a:p>
        </p:txBody>
      </p:sp>
      <p:sp>
        <p:nvSpPr>
          <p:cNvPr id="5" name="슬라이드 번호 개체 틀 4"/>
          <p:cNvSpPr>
            <a:spLocks noGrp="1"/>
          </p:cNvSpPr>
          <p:nvPr>
            <p:ph type="sldNum" sz="quarter" idx="12"/>
          </p:nvPr>
        </p:nvSpPr>
        <p:spPr/>
        <p:txBody>
          <a:bodyPr/>
          <a:lstStyle/>
          <a:p>
            <a:fld id="{1CE12531-6FF3-4A70-ADD4-1CF142C0B40C}" type="slidenum">
              <a:rPr lang="ko-KR" altLang="en-US" smtClean="0"/>
              <a:pPr/>
              <a:t>‹#›</a:t>
            </a:fld>
            <a:endParaRPr lang="ko-KR"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C73DAACD-CB12-4A48-A0F0-7880F7B8F2E4}" type="datetime1">
              <a:rPr lang="ko-KR" altLang="en-US" smtClean="0"/>
              <a:pPr/>
              <a:t>2018-05-07</a:t>
            </a:fld>
            <a:endParaRPr lang="ko-KR" altLang="en-US"/>
          </a:p>
        </p:txBody>
      </p:sp>
      <p:sp>
        <p:nvSpPr>
          <p:cNvPr id="3" name="바닥글 개체 틀 2"/>
          <p:cNvSpPr>
            <a:spLocks noGrp="1"/>
          </p:cNvSpPr>
          <p:nvPr>
            <p:ph type="ftr" sz="quarter" idx="11"/>
          </p:nvPr>
        </p:nvSpPr>
        <p:spPr>
          <a:xfrm flipH="1">
            <a:off x="6019800" y="6237312"/>
            <a:ext cx="136376" cy="484163"/>
          </a:xfrm>
          <a:prstGeom prst="rect">
            <a:avLst/>
          </a:prstGeom>
        </p:spPr>
        <p:txBody>
          <a:bodyPr/>
          <a:lstStyle/>
          <a:p>
            <a:endParaRPr lang="ko-KR" altLang="en-US"/>
          </a:p>
        </p:txBody>
      </p:sp>
      <p:sp>
        <p:nvSpPr>
          <p:cNvPr id="4" name="슬라이드 번호 개체 틀 3"/>
          <p:cNvSpPr>
            <a:spLocks noGrp="1"/>
          </p:cNvSpPr>
          <p:nvPr>
            <p:ph type="sldNum" sz="quarter" idx="12"/>
          </p:nvPr>
        </p:nvSpPr>
        <p:spPr/>
        <p:txBody>
          <a:bodyPr/>
          <a:lstStyle/>
          <a:p>
            <a:fld id="{1CE12531-6FF3-4A70-ADD4-1CF142C0B40C}" type="slidenum">
              <a:rPr lang="ko-KR" altLang="en-US" smtClean="0"/>
              <a:pPr/>
              <a:t>‹#›</a:t>
            </a:fld>
            <a:endParaRPr lang="ko-KR"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smtClean="0"/>
              <a:t>마스터 제목 스타일 편집</a:t>
            </a:r>
            <a:endParaRPr lang="ko-KR" altLang="en-US"/>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smtClean="0"/>
              <a:t>마스터 텍스트 스타일을 편집합니다</a:t>
            </a:r>
          </a:p>
        </p:txBody>
      </p:sp>
      <p:sp>
        <p:nvSpPr>
          <p:cNvPr id="5" name="날짜 개체 틀 4"/>
          <p:cNvSpPr>
            <a:spLocks noGrp="1"/>
          </p:cNvSpPr>
          <p:nvPr>
            <p:ph type="dt" sz="half" idx="10"/>
          </p:nvPr>
        </p:nvSpPr>
        <p:spPr/>
        <p:txBody>
          <a:bodyPr/>
          <a:lstStyle/>
          <a:p>
            <a:fld id="{9B881914-6B2B-4507-8C3B-681EC42BF714}" type="datetime1">
              <a:rPr lang="ko-KR" altLang="en-US" smtClean="0"/>
              <a:pPr/>
              <a:t>2018-05-07</a:t>
            </a:fld>
            <a:endParaRPr lang="ko-KR" altLang="en-US"/>
          </a:p>
        </p:txBody>
      </p:sp>
      <p:sp>
        <p:nvSpPr>
          <p:cNvPr id="6" name="바닥글 개체 틀 5"/>
          <p:cNvSpPr>
            <a:spLocks noGrp="1"/>
          </p:cNvSpPr>
          <p:nvPr>
            <p:ph type="ftr" sz="quarter" idx="11"/>
          </p:nvPr>
        </p:nvSpPr>
        <p:spPr>
          <a:xfrm flipH="1">
            <a:off x="6019800" y="6237312"/>
            <a:ext cx="136376" cy="484163"/>
          </a:xfrm>
          <a:prstGeom prst="rect">
            <a:avLst/>
          </a:prstGeom>
        </p:spPr>
        <p:txBody>
          <a:bodyPr/>
          <a:lstStyle/>
          <a:p>
            <a:endParaRPr lang="ko-KR" altLang="en-US"/>
          </a:p>
        </p:txBody>
      </p:sp>
      <p:sp>
        <p:nvSpPr>
          <p:cNvPr id="7" name="슬라이드 번호 개체 틀 6"/>
          <p:cNvSpPr>
            <a:spLocks noGrp="1"/>
          </p:cNvSpPr>
          <p:nvPr>
            <p:ph type="sldNum" sz="quarter" idx="12"/>
          </p:nvPr>
        </p:nvSpPr>
        <p:spPr/>
        <p:txBody>
          <a:bodyPr/>
          <a:lstStyle/>
          <a:p>
            <a:fld id="{1CE12531-6FF3-4A70-ADD4-1CF142C0B40C}" type="slidenum">
              <a:rPr lang="ko-KR" altLang="en-US" smtClean="0"/>
              <a:pPr/>
              <a:t>‹#›</a:t>
            </a:fld>
            <a:endParaRPr lang="ko-KR"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smtClean="0"/>
              <a:t>마스터 제목 스타일 편집</a:t>
            </a:r>
            <a:endParaRPr lang="ko-KR" altLang="en-US"/>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smtClean="0"/>
              <a:t>마스터 텍스트 스타일을 편집합니다</a:t>
            </a:r>
          </a:p>
        </p:txBody>
      </p:sp>
      <p:sp>
        <p:nvSpPr>
          <p:cNvPr id="5" name="날짜 개체 틀 4"/>
          <p:cNvSpPr>
            <a:spLocks noGrp="1"/>
          </p:cNvSpPr>
          <p:nvPr>
            <p:ph type="dt" sz="half" idx="10"/>
          </p:nvPr>
        </p:nvSpPr>
        <p:spPr/>
        <p:txBody>
          <a:bodyPr/>
          <a:lstStyle/>
          <a:p>
            <a:fld id="{E2D7CE56-2D8E-4D66-9002-E3AC405EFE2C}" type="datetime1">
              <a:rPr lang="ko-KR" altLang="en-US" smtClean="0"/>
              <a:pPr/>
              <a:t>2018-05-07</a:t>
            </a:fld>
            <a:endParaRPr lang="ko-KR" altLang="en-US"/>
          </a:p>
        </p:txBody>
      </p:sp>
      <p:sp>
        <p:nvSpPr>
          <p:cNvPr id="6" name="바닥글 개체 틀 5"/>
          <p:cNvSpPr>
            <a:spLocks noGrp="1"/>
          </p:cNvSpPr>
          <p:nvPr>
            <p:ph type="ftr" sz="quarter" idx="11"/>
          </p:nvPr>
        </p:nvSpPr>
        <p:spPr>
          <a:xfrm flipH="1">
            <a:off x="6019800" y="6237312"/>
            <a:ext cx="136376" cy="484163"/>
          </a:xfrm>
          <a:prstGeom prst="rect">
            <a:avLst/>
          </a:prstGeom>
        </p:spPr>
        <p:txBody>
          <a:bodyPr/>
          <a:lstStyle/>
          <a:p>
            <a:endParaRPr lang="ko-KR" altLang="en-US"/>
          </a:p>
        </p:txBody>
      </p:sp>
      <p:sp>
        <p:nvSpPr>
          <p:cNvPr id="7" name="슬라이드 번호 개체 틀 6"/>
          <p:cNvSpPr>
            <a:spLocks noGrp="1"/>
          </p:cNvSpPr>
          <p:nvPr>
            <p:ph type="sldNum" sz="quarter" idx="12"/>
          </p:nvPr>
        </p:nvSpPr>
        <p:spPr/>
        <p:txBody>
          <a:bodyPr/>
          <a:lstStyle/>
          <a:p>
            <a:fld id="{1CE12531-6FF3-4A70-ADD4-1CF142C0B40C}" type="slidenum">
              <a:rPr lang="ko-KR" altLang="en-US" smtClean="0"/>
              <a:pPr/>
              <a:t>‹#›</a:t>
            </a:fld>
            <a:endParaRPr lang="ko-KR"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5">
            <a:lumMod val="75000"/>
          </a:schemeClr>
        </a:solidFill>
        <a:effectLst/>
      </p:bgPr>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dirty="0" smtClean="0"/>
              <a:t>마스터 제목 스타일 편집</a:t>
            </a:r>
            <a:endParaRPr lang="ko-KR" altLang="en-US" dirty="0"/>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dirty="0" smtClean="0"/>
              <a:t>마스터 텍스트 스타일을 편집합니다</a:t>
            </a:r>
          </a:p>
          <a:p>
            <a:pPr lvl="1"/>
            <a:r>
              <a:rPr lang="ko-KR" altLang="en-US" dirty="0" smtClean="0"/>
              <a:t>둘째 수준</a:t>
            </a:r>
          </a:p>
          <a:p>
            <a:pPr lvl="2"/>
            <a:r>
              <a:rPr lang="ko-KR" altLang="en-US" dirty="0" smtClean="0"/>
              <a:t>셋째 수준</a:t>
            </a:r>
          </a:p>
          <a:p>
            <a:pPr lvl="3"/>
            <a:r>
              <a:rPr lang="ko-KR" altLang="en-US" dirty="0" smtClean="0"/>
              <a:t>넷째 수준</a:t>
            </a:r>
          </a:p>
          <a:p>
            <a:pPr lvl="4"/>
            <a:r>
              <a:rPr lang="ko-KR" altLang="en-US" dirty="0" smtClean="0"/>
              <a:t>다섯째 수준</a:t>
            </a:r>
            <a:endParaRPr lang="ko-KR" altLang="en-US" dirty="0"/>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latin typeface="Noto Sans Korean Medium" pitchFamily="34" charset="-127"/>
                <a:ea typeface="Noto Sans Korean Medium" pitchFamily="34" charset="-127"/>
              </a:defRPr>
            </a:lvl1pPr>
          </a:lstStyle>
          <a:p>
            <a:fld id="{47C2A942-B78E-48FC-8EFB-B55B217D18F5}" type="datetime1">
              <a:rPr lang="ko-KR" altLang="en-US" smtClean="0"/>
              <a:pPr/>
              <a:t>2018-05-07</a:t>
            </a:fld>
            <a:endParaRPr lang="ko-KR" altLang="en-US"/>
          </a:p>
        </p:txBody>
      </p:sp>
      <p:sp>
        <p:nvSpPr>
          <p:cNvPr id="6" name="슬라이드 번호 개체 틀 5"/>
          <p:cNvSpPr>
            <a:spLocks noGrp="1"/>
          </p:cNvSpPr>
          <p:nvPr>
            <p:ph type="sldNum" sz="quarter" idx="4"/>
          </p:nvPr>
        </p:nvSpPr>
        <p:spPr>
          <a:xfrm>
            <a:off x="3505200" y="6356350"/>
            <a:ext cx="2133600" cy="365125"/>
          </a:xfrm>
          <a:prstGeom prst="rect">
            <a:avLst/>
          </a:prstGeom>
        </p:spPr>
        <p:txBody>
          <a:bodyPr vert="horz" lIns="91440" tIns="45720" rIns="91440" bIns="45720" rtlCol="0" anchor="ctr"/>
          <a:lstStyle>
            <a:lvl1pPr algn="ctr">
              <a:defRPr sz="1200">
                <a:solidFill>
                  <a:schemeClr val="tx1">
                    <a:tint val="75000"/>
                  </a:schemeClr>
                </a:solidFill>
                <a:latin typeface="Noto Sans Korean Medium" pitchFamily="34" charset="-127"/>
                <a:ea typeface="Noto Sans Korean Medium" pitchFamily="34" charset="-127"/>
              </a:defRPr>
            </a:lvl1pPr>
          </a:lstStyle>
          <a:p>
            <a:fld id="{1CE12531-6FF3-4A70-ADD4-1CF142C0B40C}" type="slidenum">
              <a:rPr lang="ko-KR" altLang="en-US" smtClean="0"/>
              <a:pPr/>
              <a:t>‹#›</a:t>
            </a:fld>
            <a:endParaRPr lang="ko-KR"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914400" rtl="0" eaLnBrk="1" latinLnBrk="1" hangingPunct="1">
        <a:spcBef>
          <a:spcPct val="0"/>
        </a:spcBef>
        <a:buNone/>
        <a:defRPr sz="4400" kern="1200" spc="-150">
          <a:solidFill>
            <a:schemeClr val="tx1"/>
          </a:solidFill>
          <a:latin typeface="Noto Sans Korean Bold" pitchFamily="34" charset="-127"/>
          <a:ea typeface="Noto Sans Korean Bold" pitchFamily="34" charset="-127"/>
          <a:cs typeface="+mj-cs"/>
        </a:defRPr>
      </a:lvl1pPr>
    </p:titleStyle>
    <p:bodyStyle>
      <a:lvl1pPr marL="342900" indent="-342900" algn="l" defTabSz="914400" rtl="0" eaLnBrk="1" latinLnBrk="1" hangingPunct="1">
        <a:spcBef>
          <a:spcPct val="20000"/>
        </a:spcBef>
        <a:buFont typeface="Arial" pitchFamily="34" charset="0"/>
        <a:buChar char="•"/>
        <a:defRPr sz="3200" kern="1200" spc="-100" baseline="0">
          <a:solidFill>
            <a:schemeClr val="tx1"/>
          </a:solidFill>
          <a:latin typeface="Noto Sans Korean Medium" pitchFamily="34" charset="-127"/>
          <a:ea typeface="Noto Sans Korean Medium" pitchFamily="34" charset="-127"/>
          <a:cs typeface="+mn-cs"/>
        </a:defRPr>
      </a:lvl1pPr>
      <a:lvl2pPr marL="742950" indent="-285750" algn="l" defTabSz="914400" rtl="0" eaLnBrk="1" latinLnBrk="1" hangingPunct="1">
        <a:spcBef>
          <a:spcPct val="20000"/>
        </a:spcBef>
        <a:buFont typeface="Arial" pitchFamily="34" charset="0"/>
        <a:buChar char="–"/>
        <a:defRPr sz="2800" kern="1200" spc="-100" baseline="0">
          <a:solidFill>
            <a:schemeClr val="tx1"/>
          </a:solidFill>
          <a:latin typeface="Noto Sans Korean Medium" pitchFamily="34" charset="-127"/>
          <a:ea typeface="Noto Sans Korean Medium" pitchFamily="34" charset="-127"/>
          <a:cs typeface="+mn-cs"/>
        </a:defRPr>
      </a:lvl2pPr>
      <a:lvl3pPr marL="1143000" indent="-228600" algn="l" defTabSz="914400" rtl="0" eaLnBrk="1" latinLnBrk="1" hangingPunct="1">
        <a:spcBef>
          <a:spcPct val="20000"/>
        </a:spcBef>
        <a:buFont typeface="Arial" pitchFamily="34" charset="0"/>
        <a:buChar char="•"/>
        <a:defRPr sz="2400" kern="1200" spc="-100" baseline="0">
          <a:solidFill>
            <a:schemeClr val="tx1"/>
          </a:solidFill>
          <a:latin typeface="Noto Sans Korean Medium" pitchFamily="34" charset="-127"/>
          <a:ea typeface="Noto Sans Korean Medium" pitchFamily="34" charset="-127"/>
          <a:cs typeface="+mn-cs"/>
        </a:defRPr>
      </a:lvl3pPr>
      <a:lvl4pPr marL="1600200" indent="-228600" algn="l" defTabSz="914400" rtl="0" eaLnBrk="1" latinLnBrk="1" hangingPunct="1">
        <a:spcBef>
          <a:spcPct val="20000"/>
        </a:spcBef>
        <a:buFont typeface="Arial" pitchFamily="34" charset="0"/>
        <a:buChar char="–"/>
        <a:defRPr sz="2000" kern="1200" spc="-100" baseline="0">
          <a:solidFill>
            <a:schemeClr val="tx1"/>
          </a:solidFill>
          <a:latin typeface="Noto Sans Korean Medium" pitchFamily="34" charset="-127"/>
          <a:ea typeface="Noto Sans Korean Medium" pitchFamily="34" charset="-127"/>
          <a:cs typeface="+mn-cs"/>
        </a:defRPr>
      </a:lvl4pPr>
      <a:lvl5pPr marL="2057400" indent="-228600" algn="l" defTabSz="914400" rtl="0" eaLnBrk="1" latinLnBrk="1" hangingPunct="1">
        <a:spcBef>
          <a:spcPct val="20000"/>
        </a:spcBef>
        <a:buFont typeface="Arial" pitchFamily="34" charset="0"/>
        <a:buChar char="»"/>
        <a:defRPr sz="2000" kern="1200" spc="-100" baseline="0">
          <a:solidFill>
            <a:schemeClr val="tx1"/>
          </a:solidFill>
          <a:latin typeface="Noto Sans Korean Medium" pitchFamily="34" charset="-127"/>
          <a:ea typeface="Noto Sans Korean Medium" pitchFamily="34" charset="-127"/>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28.png"/><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1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직사각형 4"/>
          <p:cNvSpPr/>
          <p:nvPr/>
        </p:nvSpPr>
        <p:spPr>
          <a:xfrm>
            <a:off x="142844" y="142852"/>
            <a:ext cx="8784976" cy="6487850"/>
          </a:xfrm>
          <a:prstGeom prst="rect">
            <a:avLst/>
          </a:prstGeom>
          <a:solidFill>
            <a:schemeClr val="bg1"/>
          </a:solidFill>
          <a:ln w="28575">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제목 2"/>
          <p:cNvSpPr>
            <a:spLocks noGrp="1"/>
          </p:cNvSpPr>
          <p:nvPr>
            <p:ph type="ctrTitle"/>
          </p:nvPr>
        </p:nvSpPr>
        <p:spPr>
          <a:xfrm>
            <a:off x="785786" y="3429000"/>
            <a:ext cx="7772400" cy="1470025"/>
          </a:xfrm>
        </p:spPr>
        <p:txBody>
          <a:bodyPr>
            <a:normAutofit fontScale="90000"/>
          </a:bodyPr>
          <a:lstStyle/>
          <a:p>
            <a:r>
              <a:rPr lang="en-US" altLang="ja-JP" sz="4800" dirty="0" smtClean="0">
                <a:solidFill>
                  <a:schemeClr val="accent5">
                    <a:lumMod val="75000"/>
                  </a:schemeClr>
                </a:solidFill>
              </a:rPr>
              <a:t/>
            </a:r>
            <a:br>
              <a:rPr lang="en-US" altLang="ja-JP" sz="4800" dirty="0" smtClean="0">
                <a:solidFill>
                  <a:schemeClr val="accent5">
                    <a:lumMod val="75000"/>
                  </a:schemeClr>
                </a:solidFill>
              </a:rPr>
            </a:br>
            <a:r>
              <a:rPr lang="en-US" altLang="ja-JP" sz="4800" dirty="0" smtClean="0">
                <a:solidFill>
                  <a:schemeClr val="accent5">
                    <a:lumMod val="75000"/>
                  </a:schemeClr>
                </a:solidFill>
                <a:latin typeface="Meiryo" pitchFamily="34" charset="-128"/>
                <a:ea typeface="Meiryo" pitchFamily="34" charset="-128"/>
              </a:rPr>
              <a:t>&lt;SCIT</a:t>
            </a:r>
            <a:r>
              <a:rPr lang="ja-JP" altLang="en-US" sz="4800" dirty="0" smtClean="0">
                <a:solidFill>
                  <a:schemeClr val="accent5">
                    <a:lumMod val="75000"/>
                  </a:schemeClr>
                </a:solidFill>
                <a:latin typeface="Meiryo" pitchFamily="34" charset="-128"/>
                <a:ea typeface="Meiryo" pitchFamily="34" charset="-128"/>
              </a:rPr>
              <a:t>マスター３４期</a:t>
            </a:r>
            <a:r>
              <a:rPr lang="en-US" altLang="ja-JP" sz="4800" dirty="0" smtClean="0">
                <a:solidFill>
                  <a:schemeClr val="accent5">
                    <a:lumMod val="75000"/>
                  </a:schemeClr>
                </a:solidFill>
                <a:latin typeface="Meiryo" pitchFamily="34" charset="-128"/>
                <a:ea typeface="Meiryo" pitchFamily="34" charset="-128"/>
              </a:rPr>
              <a:t>&gt;</a:t>
            </a:r>
            <a:br>
              <a:rPr lang="en-US" altLang="ja-JP" sz="4800" dirty="0" smtClean="0">
                <a:solidFill>
                  <a:schemeClr val="accent5">
                    <a:lumMod val="75000"/>
                  </a:schemeClr>
                </a:solidFill>
                <a:latin typeface="Meiryo" pitchFamily="34" charset="-128"/>
                <a:ea typeface="Meiryo" pitchFamily="34" charset="-128"/>
              </a:rPr>
            </a:br>
            <a:r>
              <a:rPr lang="ja-JP" altLang="en-US" sz="4800" b="1" dirty="0" smtClean="0">
                <a:solidFill>
                  <a:schemeClr val="accent5">
                    <a:lumMod val="75000"/>
                  </a:schemeClr>
                </a:solidFill>
                <a:latin typeface="Meiryo" pitchFamily="34" charset="-128"/>
                <a:ea typeface="Meiryo" pitchFamily="34" charset="-128"/>
              </a:rPr>
              <a:t>オ・チャンミン</a:t>
            </a:r>
            <a:r>
              <a:rPr lang="en-US" altLang="ja-JP" sz="4800" dirty="0" smtClean="0">
                <a:solidFill>
                  <a:schemeClr val="accent5">
                    <a:lumMod val="75000"/>
                  </a:schemeClr>
                </a:solidFill>
                <a:latin typeface="Meiryo" pitchFamily="34" charset="-128"/>
                <a:ea typeface="Meiryo" pitchFamily="34" charset="-128"/>
              </a:rPr>
              <a:t/>
            </a:r>
            <a:br>
              <a:rPr lang="en-US" altLang="ja-JP" sz="4800" dirty="0" smtClean="0">
                <a:solidFill>
                  <a:schemeClr val="accent5">
                    <a:lumMod val="75000"/>
                  </a:schemeClr>
                </a:solidFill>
                <a:latin typeface="Meiryo" pitchFamily="34" charset="-128"/>
                <a:ea typeface="Meiryo" pitchFamily="34" charset="-128"/>
              </a:rPr>
            </a:br>
            <a:r>
              <a:rPr lang="en-US" altLang="ja-JP" sz="4800" dirty="0" smtClean="0">
                <a:solidFill>
                  <a:schemeClr val="accent5">
                    <a:lumMod val="75000"/>
                  </a:schemeClr>
                </a:solidFill>
                <a:latin typeface="Meiryo" pitchFamily="34" charset="-128"/>
                <a:ea typeface="Meiryo" pitchFamily="34" charset="-128"/>
              </a:rPr>
              <a:t/>
            </a:r>
            <a:br>
              <a:rPr lang="en-US" altLang="ja-JP" sz="4800" dirty="0" smtClean="0">
                <a:solidFill>
                  <a:schemeClr val="accent5">
                    <a:lumMod val="75000"/>
                  </a:schemeClr>
                </a:solidFill>
                <a:latin typeface="Meiryo" pitchFamily="34" charset="-128"/>
                <a:ea typeface="Meiryo" pitchFamily="34" charset="-128"/>
              </a:rPr>
            </a:br>
            <a:r>
              <a:rPr lang="en-US" altLang="ja-JP" sz="4900" dirty="0" err="1" smtClean="0">
                <a:solidFill>
                  <a:schemeClr val="accent5">
                    <a:lumMod val="75000"/>
                  </a:schemeClr>
                </a:solidFill>
                <a:latin typeface="Meiryo" pitchFamily="34" charset="-128"/>
                <a:ea typeface="Meiryo" pitchFamily="34" charset="-128"/>
              </a:rPr>
              <a:t>PortFolio</a:t>
            </a:r>
            <a:endParaRPr lang="ja-JP" altLang="en-US" sz="4800" dirty="0" smtClean="0">
              <a:solidFill>
                <a:schemeClr val="accent5">
                  <a:lumMod val="75000"/>
                </a:schemeClr>
              </a:solidFill>
              <a:latin typeface="Meiryo" pitchFamily="34" charset="-128"/>
              <a:ea typeface="Meiryo" pitchFamily="34" charset="-128"/>
            </a:endParaRPr>
          </a:p>
        </p:txBody>
      </p:sp>
      <p:sp>
        <p:nvSpPr>
          <p:cNvPr id="9" name="제목 2"/>
          <p:cNvSpPr txBox="1">
            <a:spLocks/>
          </p:cNvSpPr>
          <p:nvPr/>
        </p:nvSpPr>
        <p:spPr>
          <a:xfrm>
            <a:off x="685800" y="4065893"/>
            <a:ext cx="7772400" cy="515235"/>
          </a:xfrm>
          <a:prstGeom prst="rect">
            <a:avLst/>
          </a:prstGeom>
        </p:spPr>
        <p:txBody>
          <a:bodyPr vert="horz" lIns="91440" tIns="45720" rIns="91440" bIns="45720" rtlCol="0" anchor="ctr">
            <a:normAutofit/>
          </a:bodyPr>
          <a:lstStyle>
            <a:lvl1pPr algn="ctr" defTabSz="914400" rtl="0" eaLnBrk="1" latinLnBrk="1" hangingPunct="1">
              <a:spcBef>
                <a:spcPct val="0"/>
              </a:spcBef>
              <a:buNone/>
              <a:defRPr sz="4400" kern="1200" spc="-150">
                <a:solidFill>
                  <a:schemeClr val="tx1"/>
                </a:solidFill>
                <a:latin typeface="Noto Sans Korean Bold" pitchFamily="34" charset="-127"/>
                <a:ea typeface="Noto Sans Korean Bold" pitchFamily="34" charset="-127"/>
                <a:cs typeface="+mj-cs"/>
              </a:defRPr>
            </a:lvl1pPr>
          </a:lstStyle>
          <a:p>
            <a:endParaRPr lang="ko-KR" altLang="en-US" sz="1800" dirty="0">
              <a:solidFill>
                <a:schemeClr val="tx1">
                  <a:lumMod val="50000"/>
                  <a:lumOff val="50000"/>
                </a:schemeClr>
              </a:solidFill>
            </a:endParaRPr>
          </a:p>
        </p:txBody>
      </p:sp>
      <p:grpSp>
        <p:nvGrpSpPr>
          <p:cNvPr id="6" name="그룹 5"/>
          <p:cNvGrpSpPr/>
          <p:nvPr/>
        </p:nvGrpSpPr>
        <p:grpSpPr>
          <a:xfrm>
            <a:off x="3049874" y="1094264"/>
            <a:ext cx="3044252" cy="1836989"/>
            <a:chOff x="3188249" y="1180535"/>
            <a:chExt cx="2767502" cy="1669990"/>
          </a:xfrm>
        </p:grpSpPr>
        <p:pic>
          <p:nvPicPr>
            <p:cNvPr id="1026" name="Picture 2" descr="C:\Users\madeit-top1\Documents\PPT\[07]Angrymomo_White Blue PPT\Sky-Blue-Sky.jpg"/>
            <p:cNvPicPr>
              <a:picLocks noChangeAspect="1" noChangeArrowheads="1"/>
            </p:cNvPicPr>
            <p:nvPr/>
          </p:nvPicPr>
          <p:blipFill rotWithShape="1">
            <a:blip r:embed="rId2">
              <a:extLst>
                <a:ext uri="{BEBA8EAE-BF5A-486C-A8C5-ECC9F3942E4B}">
                  <a14:imgProps xmlns:a14="http://schemas.microsoft.com/office/drawing/2010/main" xmlns="">
                    <a14:imgLayer r:embed="rId3">
                      <a14:imgEffect>
                        <a14:colorTemperature colorTemp="5900"/>
                      </a14:imgEffect>
                      <a14:imgEffect>
                        <a14:brightnessContrast contrast="40000"/>
                      </a14:imgEffect>
                    </a14:imgLayer>
                  </a14:imgProps>
                </a:ext>
                <a:ext uri="{28A0092B-C50C-407E-A947-70E740481C1C}">
                  <a14:useLocalDpi xmlns:a14="http://schemas.microsoft.com/office/drawing/2010/main" xmlns="" val="0"/>
                </a:ext>
              </a:extLst>
            </a:blip>
            <a:srcRect b="4282"/>
            <a:stretch/>
          </p:blipFill>
          <p:spPr bwMode="auto">
            <a:xfrm>
              <a:off x="3188249" y="1196752"/>
              <a:ext cx="2767502" cy="1648037"/>
            </a:xfrm>
            <a:prstGeom prst="rect">
              <a:avLst/>
            </a:prstGeom>
            <a:noFill/>
            <a:effectLst>
              <a:innerShdw blurRad="63500" dist="50800" dir="16200000">
                <a:prstClr val="black">
                  <a:alpha val="50000"/>
                </a:prstClr>
              </a:innerShdw>
            </a:effectLst>
            <a:extLst>
              <a:ext uri="{909E8E84-426E-40DD-AFC4-6F175D3DCCD1}">
                <a14:hiddenFill xmlns:a14="http://schemas.microsoft.com/office/drawing/2010/main" xmlns="">
                  <a:solidFill>
                    <a:srgbClr val="FFFFFF"/>
                  </a:solidFill>
                </a14:hiddenFill>
              </a:ext>
            </a:extLst>
          </p:spPr>
        </p:pic>
        <p:sp>
          <p:nvSpPr>
            <p:cNvPr id="13" name="직사각형 12"/>
            <p:cNvSpPr/>
            <p:nvPr/>
          </p:nvSpPr>
          <p:spPr>
            <a:xfrm>
              <a:off x="4551142" y="1180535"/>
              <a:ext cx="41716" cy="16699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직사각형 4"/>
          <p:cNvSpPr/>
          <p:nvPr/>
        </p:nvSpPr>
        <p:spPr>
          <a:xfrm>
            <a:off x="179512" y="185075"/>
            <a:ext cx="8784976" cy="6487850"/>
          </a:xfrm>
          <a:prstGeom prst="rect">
            <a:avLst/>
          </a:prstGeom>
          <a:solidFill>
            <a:schemeClr val="bg1"/>
          </a:solidFill>
          <a:ln w="28575">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제목 2"/>
          <p:cNvSpPr>
            <a:spLocks noGrp="1"/>
          </p:cNvSpPr>
          <p:nvPr>
            <p:ph type="ctrTitle"/>
          </p:nvPr>
        </p:nvSpPr>
        <p:spPr>
          <a:xfrm>
            <a:off x="500034" y="499532"/>
            <a:ext cx="8286808" cy="714890"/>
          </a:xfrm>
        </p:spPr>
        <p:txBody>
          <a:bodyPr>
            <a:noAutofit/>
          </a:bodyPr>
          <a:lstStyle/>
          <a:p>
            <a:pPr marL="571500" indent="-571500">
              <a:lnSpc>
                <a:spcPct val="150000"/>
              </a:lnSpc>
            </a:pPr>
            <a:r>
              <a:rPr lang="ja-JP" altLang="en-US" sz="2800" b="1" dirty="0" smtClean="0">
                <a:solidFill>
                  <a:schemeClr val="accent5">
                    <a:lumMod val="75000"/>
                  </a:schemeClr>
                </a:solidFill>
                <a:latin typeface="Meiryo" pitchFamily="34" charset="-128"/>
                <a:ea typeface="Meiryo" pitchFamily="34" charset="-128"/>
              </a:rPr>
              <a:t>チームプロジェクト</a:t>
            </a:r>
            <a:r>
              <a:rPr lang="en-US" altLang="ja-JP" sz="2800" b="1" dirty="0" smtClean="0">
                <a:solidFill>
                  <a:schemeClr val="accent5">
                    <a:lumMod val="75000"/>
                  </a:schemeClr>
                </a:solidFill>
                <a:latin typeface="Meiryo" pitchFamily="34" charset="-128"/>
                <a:ea typeface="Meiryo" pitchFamily="34" charset="-128"/>
              </a:rPr>
              <a:t>(</a:t>
            </a:r>
            <a:r>
              <a:rPr lang="ja-JP" altLang="en-US" sz="2800" b="1" dirty="0" smtClean="0">
                <a:solidFill>
                  <a:schemeClr val="accent5">
                    <a:lumMod val="75000"/>
                  </a:schemeClr>
                </a:solidFill>
                <a:latin typeface="Meiryo" pitchFamily="34" charset="-128"/>
                <a:ea typeface="Meiryo" pitchFamily="34" charset="-128"/>
              </a:rPr>
              <a:t>プロローグおよびメインページ</a:t>
            </a:r>
            <a:r>
              <a:rPr lang="en-US" altLang="ja-JP" sz="2800" b="1" dirty="0" smtClean="0">
                <a:solidFill>
                  <a:schemeClr val="accent5">
                    <a:lumMod val="75000"/>
                  </a:schemeClr>
                </a:solidFill>
                <a:latin typeface="Meiryo" pitchFamily="34" charset="-128"/>
                <a:ea typeface="Meiryo" pitchFamily="34" charset="-128"/>
              </a:rPr>
              <a:t>)</a:t>
            </a:r>
          </a:p>
        </p:txBody>
      </p:sp>
      <p:pic>
        <p:nvPicPr>
          <p:cNvPr id="12" name="그림 11" descr="ㅇㅇㅇ.PNG"/>
          <p:cNvPicPr>
            <a:picLocks noChangeAspect="1"/>
          </p:cNvPicPr>
          <p:nvPr/>
        </p:nvPicPr>
        <p:blipFill>
          <a:blip r:embed="rId2"/>
          <a:stretch>
            <a:fillRect/>
          </a:stretch>
        </p:blipFill>
        <p:spPr>
          <a:xfrm>
            <a:off x="500034" y="1285860"/>
            <a:ext cx="4000528" cy="4714908"/>
          </a:xfrm>
          <a:prstGeom prst="rect">
            <a:avLst/>
          </a:prstGeom>
        </p:spPr>
      </p:pic>
      <p:pic>
        <p:nvPicPr>
          <p:cNvPr id="13" name="그림 12" descr="DDDDDD.PNG"/>
          <p:cNvPicPr>
            <a:picLocks noChangeAspect="1"/>
          </p:cNvPicPr>
          <p:nvPr/>
        </p:nvPicPr>
        <p:blipFill>
          <a:blip r:embed="rId3"/>
          <a:stretch>
            <a:fillRect/>
          </a:stretch>
        </p:blipFill>
        <p:spPr>
          <a:xfrm>
            <a:off x="4714876" y="1285860"/>
            <a:ext cx="4071966" cy="4714908"/>
          </a:xfrm>
          <a:prstGeom prst="rect">
            <a:avLst/>
          </a:prstGeom>
        </p:spPr>
      </p:pic>
    </p:spTree>
    <p:extLst>
      <p:ext uri="{BB962C8B-B14F-4D97-AF65-F5344CB8AC3E}">
        <p14:creationId xmlns:p14="http://schemas.microsoft.com/office/powerpoint/2010/main" xmlns="" val="408514759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직사각형 4"/>
          <p:cNvSpPr/>
          <p:nvPr/>
        </p:nvSpPr>
        <p:spPr>
          <a:xfrm>
            <a:off x="179512" y="185075"/>
            <a:ext cx="8784976" cy="6487850"/>
          </a:xfrm>
          <a:prstGeom prst="rect">
            <a:avLst/>
          </a:prstGeom>
          <a:solidFill>
            <a:schemeClr val="bg1"/>
          </a:solidFill>
          <a:ln w="28575">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제목 2"/>
          <p:cNvSpPr>
            <a:spLocks noGrp="1"/>
          </p:cNvSpPr>
          <p:nvPr>
            <p:ph type="ctrTitle"/>
          </p:nvPr>
        </p:nvSpPr>
        <p:spPr>
          <a:xfrm>
            <a:off x="685800" y="0"/>
            <a:ext cx="7772400" cy="1435636"/>
          </a:xfrm>
        </p:spPr>
        <p:txBody>
          <a:bodyPr>
            <a:noAutofit/>
          </a:bodyPr>
          <a:lstStyle/>
          <a:p>
            <a:pPr marL="571500" indent="-571500">
              <a:lnSpc>
                <a:spcPct val="150000"/>
              </a:lnSpc>
            </a:pPr>
            <a:r>
              <a:rPr lang="ja-JP" altLang="en-US" sz="3600" b="1" dirty="0" smtClean="0">
                <a:solidFill>
                  <a:schemeClr val="accent5">
                    <a:lumMod val="75000"/>
                  </a:schemeClr>
                </a:solidFill>
                <a:latin typeface="Meiryo" pitchFamily="34" charset="-128"/>
                <a:ea typeface="Meiryo" pitchFamily="34" charset="-128"/>
              </a:rPr>
              <a:t>チームプロジェクト</a:t>
            </a:r>
            <a:r>
              <a:rPr lang="en-US" altLang="ja-JP" sz="3600" b="1" dirty="0" smtClean="0">
                <a:solidFill>
                  <a:schemeClr val="accent5">
                    <a:lumMod val="75000"/>
                  </a:schemeClr>
                </a:solidFill>
                <a:latin typeface="Meiryo" pitchFamily="34" charset="-128"/>
                <a:ea typeface="Meiryo" pitchFamily="34" charset="-128"/>
              </a:rPr>
              <a:t>(</a:t>
            </a:r>
            <a:r>
              <a:rPr lang="ko-KR" altLang="en-US" sz="3600" b="1" dirty="0" smtClean="0">
                <a:solidFill>
                  <a:schemeClr val="accent5">
                    <a:lumMod val="75000"/>
                  </a:schemeClr>
                </a:solidFill>
                <a:latin typeface="Meiryo" pitchFamily="34" charset="-128"/>
              </a:rPr>
              <a:t>地域</a:t>
            </a:r>
            <a:r>
              <a:rPr lang="ja-JP" altLang="en-US" sz="3600" b="1" dirty="0" smtClean="0">
                <a:solidFill>
                  <a:schemeClr val="accent5">
                    <a:lumMod val="75000"/>
                  </a:schemeClr>
                </a:solidFill>
                <a:latin typeface="Meiryo" pitchFamily="34" charset="-128"/>
                <a:ea typeface="Meiryo" pitchFamily="34" charset="-128"/>
              </a:rPr>
              <a:t>ページ</a:t>
            </a:r>
            <a:r>
              <a:rPr lang="en-US" altLang="ja-JP" sz="3600" b="1" dirty="0" smtClean="0">
                <a:solidFill>
                  <a:schemeClr val="accent5">
                    <a:lumMod val="75000"/>
                  </a:schemeClr>
                </a:solidFill>
                <a:latin typeface="Meiryo" pitchFamily="34" charset="-128"/>
                <a:ea typeface="Meiryo" pitchFamily="34" charset="-128"/>
              </a:rPr>
              <a:t>)</a:t>
            </a:r>
          </a:p>
        </p:txBody>
      </p:sp>
      <p:pic>
        <p:nvPicPr>
          <p:cNvPr id="15" name="그림 14" descr="AAAA.PNG"/>
          <p:cNvPicPr>
            <a:picLocks noChangeAspect="1"/>
          </p:cNvPicPr>
          <p:nvPr/>
        </p:nvPicPr>
        <p:blipFill>
          <a:blip r:embed="rId3"/>
          <a:stretch>
            <a:fillRect/>
          </a:stretch>
        </p:blipFill>
        <p:spPr>
          <a:xfrm>
            <a:off x="214282" y="1285860"/>
            <a:ext cx="2928958" cy="4286280"/>
          </a:xfrm>
          <a:prstGeom prst="rect">
            <a:avLst/>
          </a:prstGeom>
        </p:spPr>
      </p:pic>
      <p:pic>
        <p:nvPicPr>
          <p:cNvPr id="16" name="그림 15" descr="XXXXX.PNG"/>
          <p:cNvPicPr>
            <a:picLocks noChangeAspect="1"/>
          </p:cNvPicPr>
          <p:nvPr/>
        </p:nvPicPr>
        <p:blipFill>
          <a:blip r:embed="rId4"/>
          <a:stretch>
            <a:fillRect/>
          </a:stretch>
        </p:blipFill>
        <p:spPr>
          <a:xfrm>
            <a:off x="3214678" y="1285860"/>
            <a:ext cx="2857520" cy="4286280"/>
          </a:xfrm>
          <a:prstGeom prst="rect">
            <a:avLst/>
          </a:prstGeom>
        </p:spPr>
      </p:pic>
      <p:pic>
        <p:nvPicPr>
          <p:cNvPr id="17" name="그림 16" descr="GGA.PNG"/>
          <p:cNvPicPr>
            <a:picLocks noChangeAspect="1"/>
          </p:cNvPicPr>
          <p:nvPr/>
        </p:nvPicPr>
        <p:blipFill>
          <a:blip r:embed="rId5"/>
          <a:stretch>
            <a:fillRect/>
          </a:stretch>
        </p:blipFill>
        <p:spPr>
          <a:xfrm>
            <a:off x="6143636" y="1285860"/>
            <a:ext cx="2786082" cy="4286280"/>
          </a:xfrm>
          <a:prstGeom prst="rect">
            <a:avLst/>
          </a:prstGeom>
        </p:spPr>
      </p:pic>
    </p:spTree>
    <p:extLst>
      <p:ext uri="{BB962C8B-B14F-4D97-AF65-F5344CB8AC3E}">
        <p14:creationId xmlns:p14="http://schemas.microsoft.com/office/powerpoint/2010/main" xmlns="" val="408514759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직사각형 4"/>
          <p:cNvSpPr/>
          <p:nvPr/>
        </p:nvSpPr>
        <p:spPr>
          <a:xfrm>
            <a:off x="179512" y="185075"/>
            <a:ext cx="8784976" cy="6487850"/>
          </a:xfrm>
          <a:prstGeom prst="rect">
            <a:avLst/>
          </a:prstGeom>
          <a:solidFill>
            <a:schemeClr val="bg1"/>
          </a:solidFill>
          <a:ln w="28575">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제목 2"/>
          <p:cNvSpPr>
            <a:spLocks noGrp="1"/>
          </p:cNvSpPr>
          <p:nvPr>
            <p:ph type="ctrTitle"/>
          </p:nvPr>
        </p:nvSpPr>
        <p:spPr>
          <a:xfrm>
            <a:off x="685800" y="499532"/>
            <a:ext cx="7772400" cy="936104"/>
          </a:xfrm>
        </p:spPr>
        <p:txBody>
          <a:bodyPr>
            <a:noAutofit/>
          </a:bodyPr>
          <a:lstStyle/>
          <a:p>
            <a:pPr marL="571500" indent="-571500">
              <a:lnSpc>
                <a:spcPct val="150000"/>
              </a:lnSpc>
            </a:pPr>
            <a:r>
              <a:rPr lang="ja-JP" altLang="en-US" sz="2800" b="1" dirty="0" smtClean="0">
                <a:solidFill>
                  <a:schemeClr val="accent5">
                    <a:lumMod val="75000"/>
                  </a:schemeClr>
                </a:solidFill>
                <a:latin typeface="Meiryo" pitchFamily="34" charset="-128"/>
                <a:ea typeface="Meiryo" pitchFamily="34" charset="-128"/>
              </a:rPr>
              <a:t>チームプロジェクト</a:t>
            </a:r>
            <a:r>
              <a:rPr lang="en-US" altLang="ja-JP" sz="2800" b="1" dirty="0" smtClean="0">
                <a:solidFill>
                  <a:schemeClr val="accent5">
                    <a:lumMod val="75000"/>
                  </a:schemeClr>
                </a:solidFill>
                <a:latin typeface="Meiryo" pitchFamily="34" charset="-128"/>
                <a:ea typeface="Meiryo" pitchFamily="34" charset="-128"/>
              </a:rPr>
              <a:t>(</a:t>
            </a:r>
            <a:r>
              <a:rPr lang="ja-JP" altLang="en-US" sz="2800" b="1" dirty="0" smtClean="0">
                <a:solidFill>
                  <a:schemeClr val="accent5">
                    <a:lumMod val="75000"/>
                  </a:schemeClr>
                </a:solidFill>
                <a:latin typeface="Meiryo" pitchFamily="34" charset="-128"/>
                <a:ea typeface="Meiryo" pitchFamily="34" charset="-128"/>
              </a:rPr>
              <a:t>ライブフィードページ</a:t>
            </a:r>
            <a:r>
              <a:rPr lang="en-US" altLang="ja-JP" sz="2800" b="1" dirty="0" smtClean="0">
                <a:solidFill>
                  <a:schemeClr val="accent5">
                    <a:lumMod val="75000"/>
                  </a:schemeClr>
                </a:solidFill>
                <a:latin typeface="Meiryo" pitchFamily="34" charset="-128"/>
                <a:ea typeface="Meiryo" pitchFamily="34" charset="-128"/>
              </a:rPr>
              <a:t>)</a:t>
            </a:r>
          </a:p>
        </p:txBody>
      </p:sp>
      <p:pic>
        <p:nvPicPr>
          <p:cNvPr id="14" name="그림 13" descr="라이브1.PNG"/>
          <p:cNvPicPr>
            <a:picLocks noChangeAspect="1"/>
          </p:cNvPicPr>
          <p:nvPr/>
        </p:nvPicPr>
        <p:blipFill>
          <a:blip r:embed="rId2"/>
          <a:stretch>
            <a:fillRect/>
          </a:stretch>
        </p:blipFill>
        <p:spPr>
          <a:xfrm>
            <a:off x="214282" y="1357298"/>
            <a:ext cx="4143404" cy="4929222"/>
          </a:xfrm>
          <a:prstGeom prst="rect">
            <a:avLst/>
          </a:prstGeom>
        </p:spPr>
      </p:pic>
      <p:pic>
        <p:nvPicPr>
          <p:cNvPr id="15" name="그림 14" descr="라이브2.PNG"/>
          <p:cNvPicPr>
            <a:picLocks noChangeAspect="1"/>
          </p:cNvPicPr>
          <p:nvPr/>
        </p:nvPicPr>
        <p:blipFill>
          <a:blip r:embed="rId3"/>
          <a:stretch>
            <a:fillRect/>
          </a:stretch>
        </p:blipFill>
        <p:spPr>
          <a:xfrm>
            <a:off x="4500562" y="1357298"/>
            <a:ext cx="4357718" cy="4929222"/>
          </a:xfrm>
          <a:prstGeom prst="rect">
            <a:avLst/>
          </a:prstGeom>
        </p:spPr>
      </p:pic>
    </p:spTree>
    <p:extLst>
      <p:ext uri="{BB962C8B-B14F-4D97-AF65-F5344CB8AC3E}">
        <p14:creationId xmlns:p14="http://schemas.microsoft.com/office/powerpoint/2010/main" xmlns="" val="408514759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직사각형 4"/>
          <p:cNvSpPr/>
          <p:nvPr/>
        </p:nvSpPr>
        <p:spPr>
          <a:xfrm>
            <a:off x="179512" y="185075"/>
            <a:ext cx="8784976" cy="6487850"/>
          </a:xfrm>
          <a:prstGeom prst="rect">
            <a:avLst/>
          </a:prstGeom>
          <a:solidFill>
            <a:schemeClr val="bg1"/>
          </a:solidFill>
          <a:ln w="28575">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제목 2"/>
          <p:cNvSpPr>
            <a:spLocks noGrp="1"/>
          </p:cNvSpPr>
          <p:nvPr>
            <p:ph type="ctrTitle"/>
          </p:nvPr>
        </p:nvSpPr>
        <p:spPr>
          <a:xfrm>
            <a:off x="685800" y="499532"/>
            <a:ext cx="7772400" cy="936104"/>
          </a:xfrm>
        </p:spPr>
        <p:txBody>
          <a:bodyPr>
            <a:noAutofit/>
          </a:bodyPr>
          <a:lstStyle/>
          <a:p>
            <a:pPr marL="571500" indent="-571500">
              <a:lnSpc>
                <a:spcPct val="150000"/>
              </a:lnSpc>
            </a:pPr>
            <a:r>
              <a:rPr lang="ja-JP" altLang="en-US" sz="2800" b="1" dirty="0" smtClean="0">
                <a:solidFill>
                  <a:schemeClr val="accent5">
                    <a:lumMod val="75000"/>
                  </a:schemeClr>
                </a:solidFill>
                <a:latin typeface="Meiryo" pitchFamily="34" charset="-128"/>
                <a:ea typeface="Meiryo" pitchFamily="34" charset="-128"/>
              </a:rPr>
              <a:t>チームプロジェクト</a:t>
            </a:r>
            <a:r>
              <a:rPr lang="en-US" altLang="ja-JP" sz="2800" b="1" dirty="0" smtClean="0">
                <a:solidFill>
                  <a:schemeClr val="accent5">
                    <a:lumMod val="75000"/>
                  </a:schemeClr>
                </a:solidFill>
                <a:latin typeface="Meiryo" pitchFamily="34" charset="-128"/>
                <a:ea typeface="Meiryo" pitchFamily="34" charset="-128"/>
              </a:rPr>
              <a:t>(</a:t>
            </a:r>
            <a:r>
              <a:rPr lang="ko-KR" altLang="en-US" sz="2800" b="1" dirty="0" smtClean="0">
                <a:solidFill>
                  <a:schemeClr val="accent5">
                    <a:lumMod val="75000"/>
                  </a:schemeClr>
                </a:solidFill>
                <a:latin typeface="Meiryo" pitchFamily="34" charset="-128"/>
              </a:rPr>
              <a:t>健康 、事件、事故</a:t>
            </a:r>
            <a:r>
              <a:rPr lang="ja-JP" altLang="en-US" sz="2800" b="1" dirty="0" smtClean="0">
                <a:solidFill>
                  <a:schemeClr val="accent5">
                    <a:lumMod val="75000"/>
                  </a:schemeClr>
                </a:solidFill>
                <a:latin typeface="Meiryo" pitchFamily="34" charset="-128"/>
                <a:ea typeface="Meiryo" pitchFamily="34" charset="-128"/>
              </a:rPr>
              <a:t>ページ</a:t>
            </a:r>
            <a:r>
              <a:rPr lang="en-US" altLang="ja-JP" sz="2800" b="1" dirty="0" smtClean="0">
                <a:solidFill>
                  <a:schemeClr val="accent5">
                    <a:lumMod val="75000"/>
                  </a:schemeClr>
                </a:solidFill>
                <a:latin typeface="Meiryo" pitchFamily="34" charset="-128"/>
                <a:ea typeface="Meiryo" pitchFamily="34" charset="-128"/>
              </a:rPr>
              <a:t>)</a:t>
            </a:r>
          </a:p>
        </p:txBody>
      </p:sp>
      <p:pic>
        <p:nvPicPr>
          <p:cNvPr id="11" name="그림 10" descr="재난1.PNG"/>
          <p:cNvPicPr>
            <a:picLocks noChangeAspect="1"/>
          </p:cNvPicPr>
          <p:nvPr/>
        </p:nvPicPr>
        <p:blipFill>
          <a:blip r:embed="rId2"/>
          <a:stretch>
            <a:fillRect/>
          </a:stretch>
        </p:blipFill>
        <p:spPr>
          <a:xfrm>
            <a:off x="285720" y="1285860"/>
            <a:ext cx="4286280" cy="5143536"/>
          </a:xfrm>
          <a:prstGeom prst="rect">
            <a:avLst/>
          </a:prstGeom>
        </p:spPr>
      </p:pic>
      <p:pic>
        <p:nvPicPr>
          <p:cNvPr id="12" name="그림 11" descr="재난2.PNG"/>
          <p:cNvPicPr>
            <a:picLocks noChangeAspect="1"/>
          </p:cNvPicPr>
          <p:nvPr/>
        </p:nvPicPr>
        <p:blipFill>
          <a:blip r:embed="rId3"/>
          <a:stretch>
            <a:fillRect/>
          </a:stretch>
        </p:blipFill>
        <p:spPr>
          <a:xfrm>
            <a:off x="4643438" y="1285860"/>
            <a:ext cx="4286280" cy="5072098"/>
          </a:xfrm>
          <a:prstGeom prst="rect">
            <a:avLst/>
          </a:prstGeom>
        </p:spPr>
      </p:pic>
    </p:spTree>
    <p:extLst>
      <p:ext uri="{BB962C8B-B14F-4D97-AF65-F5344CB8AC3E}">
        <p14:creationId xmlns:p14="http://schemas.microsoft.com/office/powerpoint/2010/main" xmlns="" val="408514759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직사각형 4"/>
          <p:cNvSpPr/>
          <p:nvPr/>
        </p:nvSpPr>
        <p:spPr>
          <a:xfrm>
            <a:off x="179512" y="185075"/>
            <a:ext cx="8784976" cy="6487850"/>
          </a:xfrm>
          <a:prstGeom prst="rect">
            <a:avLst/>
          </a:prstGeom>
          <a:solidFill>
            <a:schemeClr val="bg1"/>
          </a:solidFill>
          <a:ln w="28575">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제목 2"/>
          <p:cNvSpPr>
            <a:spLocks noGrp="1"/>
          </p:cNvSpPr>
          <p:nvPr>
            <p:ph type="ctrTitle"/>
          </p:nvPr>
        </p:nvSpPr>
        <p:spPr>
          <a:xfrm>
            <a:off x="685800" y="499532"/>
            <a:ext cx="7772400" cy="936104"/>
          </a:xfrm>
        </p:spPr>
        <p:txBody>
          <a:bodyPr>
            <a:noAutofit/>
          </a:bodyPr>
          <a:lstStyle/>
          <a:p>
            <a:pPr marL="571500" indent="-571500">
              <a:lnSpc>
                <a:spcPct val="150000"/>
              </a:lnSpc>
            </a:pPr>
            <a:r>
              <a:rPr lang="ja-JP" altLang="en-US" sz="2800" b="1" dirty="0" smtClean="0">
                <a:solidFill>
                  <a:schemeClr val="accent5">
                    <a:lumMod val="75000"/>
                  </a:schemeClr>
                </a:solidFill>
                <a:latin typeface="Meiryo" pitchFamily="34" charset="-128"/>
                <a:ea typeface="Meiryo" pitchFamily="34" charset="-128"/>
              </a:rPr>
              <a:t>チームプロジェクト</a:t>
            </a:r>
            <a:r>
              <a:rPr lang="en-US" altLang="ja-JP" sz="2800" b="1" dirty="0" smtClean="0">
                <a:solidFill>
                  <a:schemeClr val="accent5">
                    <a:lumMod val="75000"/>
                  </a:schemeClr>
                </a:solidFill>
                <a:latin typeface="Meiryo" pitchFamily="34" charset="-128"/>
                <a:ea typeface="Meiryo" pitchFamily="34" charset="-128"/>
              </a:rPr>
              <a:t>(</a:t>
            </a:r>
            <a:r>
              <a:rPr lang="ja-JP" altLang="en-US" sz="2800" b="1" dirty="0" smtClean="0">
                <a:solidFill>
                  <a:schemeClr val="accent5">
                    <a:lumMod val="75000"/>
                  </a:schemeClr>
                </a:solidFill>
                <a:latin typeface="Meiryo" pitchFamily="34" charset="-128"/>
                <a:ea typeface="Meiryo" pitchFamily="34" charset="-128"/>
              </a:rPr>
              <a:t>アンドロイドバージョン</a:t>
            </a:r>
            <a:r>
              <a:rPr lang="en-US" altLang="ja-JP" sz="2800" b="1" dirty="0" smtClean="0">
                <a:solidFill>
                  <a:schemeClr val="accent5">
                    <a:lumMod val="75000"/>
                  </a:schemeClr>
                </a:solidFill>
                <a:latin typeface="Meiryo" pitchFamily="34" charset="-128"/>
                <a:ea typeface="Meiryo" pitchFamily="34" charset="-128"/>
              </a:rPr>
              <a:t>)</a:t>
            </a:r>
          </a:p>
        </p:txBody>
      </p:sp>
      <p:pic>
        <p:nvPicPr>
          <p:cNvPr id="1026" name="Picture 2"/>
          <p:cNvPicPr>
            <a:picLocks noChangeAspect="1" noChangeArrowheads="1"/>
          </p:cNvPicPr>
          <p:nvPr/>
        </p:nvPicPr>
        <p:blipFill>
          <a:blip r:embed="rId2"/>
          <a:srcRect/>
          <a:stretch>
            <a:fillRect/>
          </a:stretch>
        </p:blipFill>
        <p:spPr bwMode="auto">
          <a:xfrm>
            <a:off x="214283" y="1571612"/>
            <a:ext cx="2857519" cy="3929090"/>
          </a:xfrm>
          <a:prstGeom prst="rect">
            <a:avLst/>
          </a:prstGeom>
          <a:noFill/>
          <a:ln w="9525">
            <a:noFill/>
            <a:miter lim="800000"/>
            <a:headEnd/>
            <a:tailEnd/>
          </a:ln>
          <a:effectLst/>
        </p:spPr>
      </p:pic>
      <p:pic>
        <p:nvPicPr>
          <p:cNvPr id="1027" name="Picture 3"/>
          <p:cNvPicPr>
            <a:picLocks noChangeAspect="1" noChangeArrowheads="1"/>
          </p:cNvPicPr>
          <p:nvPr/>
        </p:nvPicPr>
        <p:blipFill>
          <a:blip r:embed="rId3"/>
          <a:srcRect/>
          <a:stretch>
            <a:fillRect/>
          </a:stretch>
        </p:blipFill>
        <p:spPr bwMode="auto">
          <a:xfrm>
            <a:off x="3143240" y="1571612"/>
            <a:ext cx="2857520" cy="3929090"/>
          </a:xfrm>
          <a:prstGeom prst="rect">
            <a:avLst/>
          </a:prstGeom>
          <a:noFill/>
          <a:ln w="9525">
            <a:noFill/>
            <a:miter lim="800000"/>
            <a:headEnd/>
            <a:tailEnd/>
          </a:ln>
          <a:effectLst/>
        </p:spPr>
      </p:pic>
      <p:pic>
        <p:nvPicPr>
          <p:cNvPr id="1028" name="Picture 4"/>
          <p:cNvPicPr>
            <a:picLocks noChangeAspect="1" noChangeArrowheads="1"/>
          </p:cNvPicPr>
          <p:nvPr/>
        </p:nvPicPr>
        <p:blipFill>
          <a:blip r:embed="rId4"/>
          <a:srcRect/>
          <a:stretch>
            <a:fillRect/>
          </a:stretch>
        </p:blipFill>
        <p:spPr bwMode="auto">
          <a:xfrm>
            <a:off x="6072198" y="1571612"/>
            <a:ext cx="2857520" cy="3929090"/>
          </a:xfrm>
          <a:prstGeom prst="rect">
            <a:avLst/>
          </a:prstGeom>
          <a:noFill/>
          <a:ln w="9525">
            <a:noFill/>
            <a:miter lim="800000"/>
            <a:headEnd/>
            <a:tailEnd/>
          </a:ln>
          <a:effectLst/>
        </p:spPr>
      </p:pic>
    </p:spTree>
    <p:extLst>
      <p:ext uri="{BB962C8B-B14F-4D97-AF65-F5344CB8AC3E}">
        <p14:creationId xmlns:p14="http://schemas.microsoft.com/office/powerpoint/2010/main" xmlns="" val="408514759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madeit-top1\Documents\PPT\[07]Angrymomo_White Blue PPT\Sky-Blue-Sky.jpg"/>
          <p:cNvPicPr>
            <a:picLocks noChangeAspect="1" noChangeArrowheads="1"/>
          </p:cNvPicPr>
          <p:nvPr/>
        </p:nvPicPr>
        <p:blipFill rotWithShape="1">
          <a:blip r:embed="rId2">
            <a:extLst>
              <a:ext uri="{BEBA8EAE-BF5A-486C-A8C5-ECC9F3942E4B}">
                <a14:imgProps xmlns:a14="http://schemas.microsoft.com/office/drawing/2010/main" xmlns="">
                  <a14:imgLayer r:embed="rId3">
                    <a14:imgEffect>
                      <a14:colorTemperature colorTemp="5900"/>
                    </a14:imgEffect>
                    <a14:imgEffect>
                      <a14:brightnessContrast bright="-20000" contrast="20000"/>
                    </a14:imgEffect>
                  </a14:imgLayer>
                </a14:imgProps>
              </a:ext>
              <a:ext uri="{28A0092B-C50C-407E-A947-70E740481C1C}">
                <a14:useLocalDpi xmlns:a14="http://schemas.microsoft.com/office/drawing/2010/main" xmlns="" val="0"/>
              </a:ext>
            </a:extLst>
          </a:blip>
          <a:srcRect l="935" t="2248" r="13162" b="1282"/>
          <a:stretch/>
        </p:blipFill>
        <p:spPr bwMode="auto">
          <a:xfrm>
            <a:off x="-428660" y="-27"/>
            <a:ext cx="9787005" cy="6858027"/>
          </a:xfrm>
          <a:prstGeom prst="rect">
            <a:avLst/>
          </a:prstGeom>
          <a:noFill/>
          <a:effectLst/>
          <a:extLst>
            <a:ext uri="{909E8E84-426E-40DD-AFC4-6F175D3DCCD1}">
              <a14:hiddenFill xmlns:a14="http://schemas.microsoft.com/office/drawing/2010/main" xmlns="">
                <a:solidFill>
                  <a:srgbClr val="FFFFFF"/>
                </a:solidFill>
              </a14:hiddenFill>
            </a:ext>
          </a:extLst>
        </p:spPr>
      </p:pic>
      <p:sp>
        <p:nvSpPr>
          <p:cNvPr id="3" name="제목 2"/>
          <p:cNvSpPr>
            <a:spLocks noGrp="1"/>
          </p:cNvSpPr>
          <p:nvPr>
            <p:ph type="ctrTitle"/>
          </p:nvPr>
        </p:nvSpPr>
        <p:spPr>
          <a:xfrm>
            <a:off x="-1285916" y="1000108"/>
            <a:ext cx="12144460" cy="4929222"/>
          </a:xfrm>
        </p:spPr>
        <p:txBody>
          <a:bodyPr>
            <a:normAutofit/>
          </a:bodyPr>
          <a:lstStyle/>
          <a:p>
            <a:r>
              <a:rPr lang="ja-JP" altLang="en-US" sz="6000" dirty="0" smtClean="0">
                <a:solidFill>
                  <a:schemeClr val="bg1"/>
                </a:solidFill>
                <a:latin typeface="Meiryo" pitchFamily="34" charset="-128"/>
                <a:ea typeface="Meiryo" pitchFamily="34" charset="-128"/>
              </a:rPr>
              <a:t>ありがとうございました。</a:t>
            </a:r>
          </a:p>
        </p:txBody>
      </p:sp>
      <p:sp>
        <p:nvSpPr>
          <p:cNvPr id="9" name="제목 2"/>
          <p:cNvSpPr txBox="1">
            <a:spLocks/>
          </p:cNvSpPr>
          <p:nvPr/>
        </p:nvSpPr>
        <p:spPr>
          <a:xfrm>
            <a:off x="685800" y="6038016"/>
            <a:ext cx="7772400" cy="515235"/>
          </a:xfrm>
          <a:prstGeom prst="rect">
            <a:avLst/>
          </a:prstGeom>
        </p:spPr>
        <p:txBody>
          <a:bodyPr vert="horz" lIns="91440" tIns="45720" rIns="91440" bIns="45720" rtlCol="0" anchor="ctr">
            <a:normAutofit/>
          </a:bodyPr>
          <a:lstStyle>
            <a:lvl1pPr algn="ctr" defTabSz="914400" rtl="0" eaLnBrk="1" latinLnBrk="1" hangingPunct="1">
              <a:spcBef>
                <a:spcPct val="0"/>
              </a:spcBef>
              <a:buNone/>
              <a:defRPr sz="4400" kern="1200" spc="-150">
                <a:solidFill>
                  <a:schemeClr val="tx1"/>
                </a:solidFill>
                <a:latin typeface="Noto Sans Korean Bold" pitchFamily="34" charset="-127"/>
                <a:ea typeface="Noto Sans Korean Bold" pitchFamily="34" charset="-127"/>
                <a:cs typeface="+mj-cs"/>
              </a:defRPr>
            </a:lvl1pPr>
          </a:lstStyle>
          <a:p>
            <a:pPr>
              <a:lnSpc>
                <a:spcPct val="150000"/>
              </a:lnSpc>
            </a:pPr>
            <a:endParaRPr lang="ko-KR" altLang="en-US" sz="900" spc="0" dirty="0">
              <a:solidFill>
                <a:schemeClr val="bg1"/>
              </a:solidFill>
            </a:endParaRPr>
          </a:p>
        </p:txBody>
      </p:sp>
    </p:spTree>
    <p:extLst>
      <p:ext uri="{BB962C8B-B14F-4D97-AF65-F5344CB8AC3E}">
        <p14:creationId xmlns:p14="http://schemas.microsoft.com/office/powerpoint/2010/main" xmlns="" val="331301824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5">
            <a:lumMod val="75000"/>
            <a:alpha val="0"/>
          </a:schemeClr>
        </a:solidFill>
        <a:effectLst/>
      </p:bgPr>
    </p:bg>
    <p:spTree>
      <p:nvGrpSpPr>
        <p:cNvPr id="1" name=""/>
        <p:cNvGrpSpPr/>
        <p:nvPr/>
      </p:nvGrpSpPr>
      <p:grpSpPr>
        <a:xfrm>
          <a:off x="0" y="0"/>
          <a:ext cx="0" cy="0"/>
          <a:chOff x="0" y="0"/>
          <a:chExt cx="0" cy="0"/>
        </a:xfrm>
      </p:grpSpPr>
      <p:pic>
        <p:nvPicPr>
          <p:cNvPr id="1026" name="Picture 2" descr="C:\Users\madeit-top1\Documents\PPT\[07]Angrymomo_White Blue PPT\Sky-Blue-Sky.jpg"/>
          <p:cNvPicPr>
            <a:picLocks noChangeAspect="1" noChangeArrowheads="1"/>
          </p:cNvPicPr>
          <p:nvPr/>
        </p:nvPicPr>
        <p:blipFill rotWithShape="1">
          <a:blip r:embed="rId2">
            <a:extLst>
              <a:ext uri="{BEBA8EAE-BF5A-486C-A8C5-ECC9F3942E4B}">
                <a14:imgProps xmlns:a14="http://schemas.microsoft.com/office/drawing/2010/main" xmlns="">
                  <a14:imgLayer r:embed="rId3">
                    <a14:imgEffect>
                      <a14:colorTemperature colorTemp="5900"/>
                    </a14:imgEffect>
                    <a14:imgEffect>
                      <a14:brightnessContrast bright="-20000" contrast="20000"/>
                    </a14:imgEffect>
                  </a14:imgLayer>
                </a14:imgProps>
              </a:ext>
              <a:ext uri="{28A0092B-C50C-407E-A947-70E740481C1C}">
                <a14:useLocalDpi xmlns:a14="http://schemas.microsoft.com/office/drawing/2010/main" xmlns="" val="0"/>
              </a:ext>
            </a:extLst>
          </a:blip>
          <a:srcRect l="935" t="2248" r="697" b="39896"/>
          <a:stretch/>
        </p:blipFill>
        <p:spPr bwMode="auto">
          <a:xfrm>
            <a:off x="-30227" y="0"/>
            <a:ext cx="9174227" cy="3456039"/>
          </a:xfrm>
          <a:prstGeom prst="rect">
            <a:avLst/>
          </a:prstGeom>
          <a:noFill/>
          <a:effectLst/>
          <a:extLst>
            <a:ext uri="{909E8E84-426E-40DD-AFC4-6F175D3DCCD1}">
              <a14:hiddenFill xmlns:a14="http://schemas.microsoft.com/office/drawing/2010/main" xmlns="">
                <a:solidFill>
                  <a:srgbClr val="FFFFFF"/>
                </a:solidFill>
              </a14:hiddenFill>
            </a:ext>
          </a:extLst>
        </p:spPr>
      </p:pic>
      <p:sp>
        <p:nvSpPr>
          <p:cNvPr id="22" name="제목 2"/>
          <p:cNvSpPr txBox="1">
            <a:spLocks/>
          </p:cNvSpPr>
          <p:nvPr/>
        </p:nvSpPr>
        <p:spPr>
          <a:xfrm>
            <a:off x="571472" y="3643314"/>
            <a:ext cx="4654624" cy="2843783"/>
          </a:xfrm>
          <a:prstGeom prst="rect">
            <a:avLst/>
          </a:prstGeom>
          <a:solidFill>
            <a:schemeClr val="bg1"/>
          </a:solidFill>
        </p:spPr>
        <p:txBody>
          <a:bodyPr vert="horz" lIns="91440" tIns="45720" rIns="91440" bIns="45720" rtlCol="0" anchor="ctr">
            <a:noAutofit/>
          </a:bodyPr>
          <a:lstStyle>
            <a:lvl1pPr algn="ctr" defTabSz="914400" rtl="0" eaLnBrk="1" latinLnBrk="1" hangingPunct="1">
              <a:spcBef>
                <a:spcPct val="0"/>
              </a:spcBef>
              <a:buNone/>
              <a:defRPr sz="4400" kern="1200" spc="-150">
                <a:solidFill>
                  <a:schemeClr val="tx1"/>
                </a:solidFill>
                <a:latin typeface="Noto Sans Korean Bold" pitchFamily="34" charset="-127"/>
                <a:ea typeface="Noto Sans Korean Bold" pitchFamily="34" charset="-127"/>
                <a:cs typeface="+mj-cs"/>
              </a:defRPr>
            </a:lvl1pPr>
          </a:lstStyle>
          <a:p>
            <a:pPr marL="571500" indent="-571500" algn="l">
              <a:lnSpc>
                <a:spcPct val="150000"/>
              </a:lnSpc>
              <a:buAutoNum type="arabicPeriod"/>
            </a:pPr>
            <a:r>
              <a:rPr lang="ja-JP" altLang="en-US" sz="2800" dirty="0" smtClean="0">
                <a:solidFill>
                  <a:schemeClr val="accent5">
                    <a:lumMod val="75000"/>
                  </a:schemeClr>
                </a:solidFill>
                <a:latin typeface="Meiryo" pitchFamily="34" charset="-128"/>
                <a:ea typeface="Meiryo" pitchFamily="34" charset="-128"/>
              </a:rPr>
              <a:t>私の成長過程</a:t>
            </a:r>
            <a:endParaRPr lang="en-US" altLang="ja-JP" sz="2800" dirty="0" smtClean="0">
              <a:solidFill>
                <a:schemeClr val="accent5">
                  <a:lumMod val="75000"/>
                </a:schemeClr>
              </a:solidFill>
              <a:latin typeface="Meiryo" pitchFamily="34" charset="-128"/>
              <a:ea typeface="Meiryo" pitchFamily="34" charset="-128"/>
            </a:endParaRPr>
          </a:p>
          <a:p>
            <a:pPr marL="571500" indent="-571500" algn="l">
              <a:lnSpc>
                <a:spcPct val="150000"/>
              </a:lnSpc>
              <a:buAutoNum type="arabicPeriod"/>
            </a:pPr>
            <a:r>
              <a:rPr lang="ko-KR" altLang="en-US" sz="2800" dirty="0" smtClean="0">
                <a:solidFill>
                  <a:schemeClr val="accent5">
                    <a:lumMod val="75000"/>
                  </a:schemeClr>
                </a:solidFill>
                <a:latin typeface="Meiryo" pitchFamily="34" charset="-128"/>
              </a:rPr>
              <a:t>私</a:t>
            </a:r>
            <a:r>
              <a:rPr lang="ja-JP" altLang="en-US" sz="2800" dirty="0" smtClean="0">
                <a:solidFill>
                  <a:schemeClr val="accent5">
                    <a:lumMod val="75000"/>
                  </a:schemeClr>
                </a:solidFill>
                <a:latin typeface="Meiryo" pitchFamily="34" charset="-128"/>
                <a:ea typeface="Meiryo" pitchFamily="34" charset="-128"/>
              </a:rPr>
              <a:t>の</a:t>
            </a:r>
            <a:r>
              <a:rPr lang="ko-KR" altLang="en-US" sz="2800" dirty="0" smtClean="0">
                <a:solidFill>
                  <a:schemeClr val="accent5">
                    <a:lumMod val="75000"/>
                  </a:schemeClr>
                </a:solidFill>
                <a:latin typeface="Meiryo" pitchFamily="34" charset="-128"/>
              </a:rPr>
              <a:t>長所</a:t>
            </a:r>
            <a:endParaRPr lang="en-US" altLang="ko-KR" sz="2800" dirty="0" smtClean="0">
              <a:solidFill>
                <a:schemeClr val="accent5">
                  <a:lumMod val="75000"/>
                </a:schemeClr>
              </a:solidFill>
              <a:latin typeface="Meiryo" pitchFamily="34" charset="-128"/>
              <a:ea typeface="Meiryo" pitchFamily="34" charset="-128"/>
            </a:endParaRPr>
          </a:p>
          <a:p>
            <a:pPr marL="571500" indent="-571500" algn="l">
              <a:lnSpc>
                <a:spcPct val="150000"/>
              </a:lnSpc>
              <a:buFontTx/>
              <a:buAutoNum type="arabicPeriod"/>
            </a:pPr>
            <a:r>
              <a:rPr lang="ja-JP" altLang="en-US" sz="2800" dirty="0" smtClean="0">
                <a:solidFill>
                  <a:schemeClr val="accent5">
                    <a:lumMod val="75000"/>
                  </a:schemeClr>
                </a:solidFill>
                <a:latin typeface="Meiryo" pitchFamily="34" charset="-128"/>
                <a:ea typeface="Meiryo" pitchFamily="34" charset="-128"/>
              </a:rPr>
              <a:t>私が習ったもの</a:t>
            </a:r>
            <a:endParaRPr lang="en-US" altLang="ko-KR" sz="2800" dirty="0" smtClean="0">
              <a:solidFill>
                <a:schemeClr val="accent5">
                  <a:lumMod val="75000"/>
                </a:schemeClr>
              </a:solidFill>
              <a:latin typeface="Meiryo" pitchFamily="34" charset="-128"/>
              <a:ea typeface="Meiryo" pitchFamily="34" charset="-128"/>
            </a:endParaRPr>
          </a:p>
          <a:p>
            <a:pPr marL="571500" indent="-571500" algn="l">
              <a:lnSpc>
                <a:spcPct val="150000"/>
              </a:lnSpc>
              <a:buFontTx/>
              <a:buAutoNum type="arabicPeriod"/>
            </a:pPr>
            <a:r>
              <a:rPr lang="ja-JP" altLang="en-US" sz="2800" dirty="0" smtClean="0">
                <a:solidFill>
                  <a:schemeClr val="accent5">
                    <a:lumMod val="75000"/>
                  </a:schemeClr>
                </a:solidFill>
                <a:latin typeface="Meiryo" pitchFamily="34" charset="-128"/>
                <a:ea typeface="Meiryo" pitchFamily="34" charset="-128"/>
              </a:rPr>
              <a:t>ウェブプロジェクト</a:t>
            </a:r>
            <a:endParaRPr lang="en-US" altLang="ja-JP" sz="2800" dirty="0" smtClean="0">
              <a:solidFill>
                <a:schemeClr val="accent5">
                  <a:lumMod val="75000"/>
                </a:schemeClr>
              </a:solidFill>
              <a:latin typeface="Meiryo" pitchFamily="34" charset="-128"/>
              <a:ea typeface="Meiryo" pitchFamily="34" charset="-128"/>
            </a:endParaRPr>
          </a:p>
          <a:p>
            <a:pPr marL="571500" indent="-571500" algn="l">
              <a:lnSpc>
                <a:spcPct val="150000"/>
              </a:lnSpc>
              <a:buFontTx/>
              <a:buAutoNum type="arabicPeriod"/>
            </a:pPr>
            <a:r>
              <a:rPr lang="ja-JP" altLang="en-US" sz="2800" dirty="0" smtClean="0">
                <a:solidFill>
                  <a:schemeClr val="accent5">
                    <a:lumMod val="75000"/>
                  </a:schemeClr>
                </a:solidFill>
                <a:latin typeface="Meiryo" pitchFamily="34" charset="-128"/>
                <a:ea typeface="Meiryo" pitchFamily="34" charset="-128"/>
              </a:rPr>
              <a:t>チームプロジェクト</a:t>
            </a:r>
            <a:endParaRPr lang="en-US" altLang="ja-JP" sz="2800" dirty="0" smtClean="0">
              <a:solidFill>
                <a:schemeClr val="accent5">
                  <a:lumMod val="75000"/>
                </a:schemeClr>
              </a:solidFill>
              <a:latin typeface="Meiryo" pitchFamily="34" charset="-128"/>
              <a:ea typeface="Meiryo" pitchFamily="34" charset="-128"/>
            </a:endParaRPr>
          </a:p>
        </p:txBody>
      </p:sp>
      <p:sp>
        <p:nvSpPr>
          <p:cNvPr id="4" name="직사각형 3"/>
          <p:cNvSpPr/>
          <p:nvPr/>
        </p:nvSpPr>
        <p:spPr>
          <a:xfrm>
            <a:off x="3143240" y="928670"/>
            <a:ext cx="2786082" cy="1569660"/>
          </a:xfrm>
          <a:prstGeom prst="rect">
            <a:avLst/>
          </a:prstGeom>
        </p:spPr>
        <p:txBody>
          <a:bodyPr wrap="square">
            <a:spAutoFit/>
          </a:bodyPr>
          <a:lstStyle/>
          <a:p>
            <a:r>
              <a:rPr lang="ko-KR" altLang="en-US" sz="9600" dirty="0" smtClean="0">
                <a:solidFill>
                  <a:schemeClr val="bg1"/>
                </a:solidFill>
                <a:latin typeface="Meiryo" pitchFamily="34" charset="-128"/>
              </a:rPr>
              <a:t>目次</a:t>
            </a:r>
            <a:endParaRPr lang="ko-KR" altLang="en-US" sz="9600" dirty="0">
              <a:solidFill>
                <a:schemeClr val="bg1"/>
              </a:solidFill>
              <a:latin typeface="Meiryo" pitchFamily="34" charset="-128"/>
            </a:endParaRPr>
          </a:p>
        </p:txBody>
      </p:sp>
    </p:spTree>
    <p:extLst>
      <p:ext uri="{BB962C8B-B14F-4D97-AF65-F5344CB8AC3E}">
        <p14:creationId xmlns:p14="http://schemas.microsoft.com/office/powerpoint/2010/main" xmlns="" val="73922318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직사각형 4"/>
          <p:cNvSpPr/>
          <p:nvPr/>
        </p:nvSpPr>
        <p:spPr>
          <a:xfrm>
            <a:off x="142844" y="142852"/>
            <a:ext cx="8858312" cy="6530073"/>
          </a:xfrm>
          <a:prstGeom prst="rect">
            <a:avLst/>
          </a:prstGeom>
          <a:solidFill>
            <a:schemeClr val="bg1"/>
          </a:solidFill>
          <a:ln w="28575">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제목 2"/>
          <p:cNvSpPr>
            <a:spLocks noGrp="1"/>
          </p:cNvSpPr>
          <p:nvPr>
            <p:ph type="ctrTitle"/>
          </p:nvPr>
        </p:nvSpPr>
        <p:spPr>
          <a:xfrm>
            <a:off x="685800" y="499532"/>
            <a:ext cx="7772400" cy="936104"/>
          </a:xfrm>
        </p:spPr>
        <p:txBody>
          <a:bodyPr>
            <a:normAutofit/>
          </a:bodyPr>
          <a:lstStyle/>
          <a:p>
            <a:r>
              <a:rPr lang="ja-JP" altLang="en-US" sz="3600" b="1" dirty="0" smtClean="0">
                <a:solidFill>
                  <a:schemeClr val="accent5">
                    <a:lumMod val="75000"/>
                  </a:schemeClr>
                </a:solidFill>
                <a:latin typeface="Meiryo" pitchFamily="34" charset="-128"/>
                <a:ea typeface="Meiryo" pitchFamily="34" charset="-128"/>
              </a:rPr>
              <a:t>私の成長過程</a:t>
            </a:r>
            <a:endParaRPr lang="en-US" altLang="ko-KR" sz="3600" b="1" dirty="0">
              <a:solidFill>
                <a:schemeClr val="accent5">
                  <a:lumMod val="75000"/>
                </a:schemeClr>
              </a:solidFill>
              <a:latin typeface="Meiryo" pitchFamily="34" charset="-128"/>
              <a:ea typeface="Meiryo" pitchFamily="34" charset="-128"/>
            </a:endParaRPr>
          </a:p>
        </p:txBody>
      </p:sp>
      <p:sp>
        <p:nvSpPr>
          <p:cNvPr id="16" name="제목 2"/>
          <p:cNvSpPr txBox="1">
            <a:spLocks/>
          </p:cNvSpPr>
          <p:nvPr/>
        </p:nvSpPr>
        <p:spPr>
          <a:xfrm>
            <a:off x="685800" y="1435635"/>
            <a:ext cx="7772400" cy="1440160"/>
          </a:xfrm>
          <a:prstGeom prst="rect">
            <a:avLst/>
          </a:prstGeom>
        </p:spPr>
        <p:txBody>
          <a:bodyPr vert="horz" lIns="91440" tIns="45720" rIns="91440" bIns="45720" rtlCol="0" anchor="ctr">
            <a:noAutofit/>
          </a:bodyPr>
          <a:lstStyle>
            <a:lvl1pPr algn="ctr" defTabSz="914400" rtl="0" eaLnBrk="1" latinLnBrk="1" hangingPunct="1">
              <a:spcBef>
                <a:spcPct val="0"/>
              </a:spcBef>
              <a:buNone/>
              <a:defRPr sz="4400" kern="1200" spc="-150">
                <a:solidFill>
                  <a:schemeClr val="tx1"/>
                </a:solidFill>
                <a:latin typeface="Noto Sans Korean Bold" pitchFamily="34" charset="-127"/>
                <a:ea typeface="Noto Sans Korean Bold" pitchFamily="34" charset="-127"/>
                <a:cs typeface="+mj-cs"/>
              </a:defRPr>
            </a:lvl1pPr>
          </a:lstStyle>
          <a:p>
            <a:pPr>
              <a:spcBef>
                <a:spcPts val="500"/>
              </a:spcBef>
            </a:pPr>
            <a:endParaRPr lang="ko-KR" altLang="en-US" sz="1600" spc="-100" dirty="0">
              <a:solidFill>
                <a:schemeClr val="tx1">
                  <a:lumMod val="75000"/>
                  <a:lumOff val="25000"/>
                </a:schemeClr>
              </a:solidFill>
            </a:endParaRPr>
          </a:p>
        </p:txBody>
      </p:sp>
      <p:sp>
        <p:nvSpPr>
          <p:cNvPr id="2" name="타원 1"/>
          <p:cNvSpPr/>
          <p:nvPr/>
        </p:nvSpPr>
        <p:spPr>
          <a:xfrm>
            <a:off x="285720" y="4572008"/>
            <a:ext cx="2500330" cy="1643074"/>
          </a:xfrm>
          <a:prstGeom prst="ellipse">
            <a:avLst/>
          </a:prstGeom>
          <a:solidFill>
            <a:srgbClr val="00B0F0">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spc="-150" dirty="0" smtClean="0">
                <a:solidFill>
                  <a:schemeClr val="tx1">
                    <a:lumMod val="50000"/>
                    <a:lumOff val="50000"/>
                  </a:schemeClr>
                </a:solidFill>
                <a:latin typeface="Meiryo" pitchFamily="34" charset="-128"/>
                <a:ea typeface="Meiryo" pitchFamily="34" charset="-128"/>
                <a:cs typeface="+mj-cs"/>
              </a:rPr>
              <a:t>1989</a:t>
            </a:r>
            <a:r>
              <a:rPr lang="ko-KR" altLang="en-US" sz="2400" spc="-150" dirty="0" smtClean="0">
                <a:solidFill>
                  <a:schemeClr val="tx1">
                    <a:lumMod val="50000"/>
                    <a:lumOff val="50000"/>
                  </a:schemeClr>
                </a:solidFill>
                <a:latin typeface="Meiryo" pitchFamily="34" charset="-128"/>
                <a:ea typeface="Noto Sans Korean Bold" pitchFamily="34" charset="-127"/>
                <a:cs typeface="+mj-cs"/>
              </a:rPr>
              <a:t>年</a:t>
            </a:r>
            <a:endParaRPr lang="en-US" altLang="ko-KR" sz="2400" spc="-150" dirty="0" smtClean="0">
              <a:solidFill>
                <a:schemeClr val="tx1">
                  <a:lumMod val="50000"/>
                  <a:lumOff val="50000"/>
                </a:schemeClr>
              </a:solidFill>
              <a:latin typeface="Meiryo" pitchFamily="34" charset="-128"/>
              <a:ea typeface="Meiryo" pitchFamily="34" charset="-128"/>
              <a:cs typeface="+mj-cs"/>
            </a:endParaRPr>
          </a:p>
          <a:p>
            <a:pPr algn="ctr"/>
            <a:r>
              <a:rPr lang="en-US" altLang="ko-KR" sz="2400" spc="-150" dirty="0" smtClean="0">
                <a:solidFill>
                  <a:schemeClr val="tx1">
                    <a:lumMod val="50000"/>
                    <a:lumOff val="50000"/>
                  </a:schemeClr>
                </a:solidFill>
                <a:latin typeface="Meiryo" pitchFamily="34" charset="-128"/>
                <a:ea typeface="Meiryo" pitchFamily="34" charset="-128"/>
                <a:cs typeface="+mj-cs"/>
              </a:rPr>
              <a:t>9</a:t>
            </a:r>
            <a:r>
              <a:rPr lang="ko-KR" altLang="en-US" sz="2400" spc="-150" dirty="0" smtClean="0">
                <a:solidFill>
                  <a:schemeClr val="tx1">
                    <a:lumMod val="50000"/>
                    <a:lumOff val="50000"/>
                  </a:schemeClr>
                </a:solidFill>
                <a:latin typeface="Meiryo" pitchFamily="34" charset="-128"/>
                <a:ea typeface="Noto Sans Korean Bold" pitchFamily="34" charset="-127"/>
                <a:cs typeface="+mj-cs"/>
              </a:rPr>
              <a:t>月</a:t>
            </a:r>
            <a:r>
              <a:rPr lang="en-US" altLang="ko-KR" sz="2400" spc="-150" dirty="0" smtClean="0">
                <a:solidFill>
                  <a:schemeClr val="tx1">
                    <a:lumMod val="50000"/>
                    <a:lumOff val="50000"/>
                  </a:schemeClr>
                </a:solidFill>
                <a:latin typeface="Meiryo" pitchFamily="34" charset="-128"/>
                <a:ea typeface="Meiryo" pitchFamily="34" charset="-128"/>
                <a:cs typeface="+mj-cs"/>
              </a:rPr>
              <a:t>6</a:t>
            </a:r>
            <a:r>
              <a:rPr lang="ko-KR" altLang="en-US" sz="2400" spc="-150" dirty="0" err="1" smtClean="0">
                <a:solidFill>
                  <a:schemeClr val="tx1">
                    <a:lumMod val="50000"/>
                    <a:lumOff val="50000"/>
                  </a:schemeClr>
                </a:solidFill>
                <a:latin typeface="Meiryo" pitchFamily="34" charset="-128"/>
                <a:ea typeface="Noto Sans Korean Bold" pitchFamily="34" charset="-127"/>
                <a:cs typeface="+mj-cs"/>
              </a:rPr>
              <a:t>日出生</a:t>
            </a:r>
            <a:endParaRPr lang="ko-KR" altLang="en-US" sz="2400" spc="-150" dirty="0">
              <a:solidFill>
                <a:schemeClr val="tx1">
                  <a:lumMod val="50000"/>
                  <a:lumOff val="50000"/>
                </a:schemeClr>
              </a:solidFill>
              <a:latin typeface="Meiryo" pitchFamily="34" charset="-128"/>
              <a:ea typeface="Noto Sans Korean Bold" pitchFamily="34" charset="-127"/>
              <a:cs typeface="+mj-cs"/>
            </a:endParaRPr>
          </a:p>
        </p:txBody>
      </p:sp>
      <p:sp>
        <p:nvSpPr>
          <p:cNvPr id="27" name="타원 26"/>
          <p:cNvSpPr/>
          <p:nvPr/>
        </p:nvSpPr>
        <p:spPr>
          <a:xfrm>
            <a:off x="2357422" y="3500438"/>
            <a:ext cx="2714644" cy="1714512"/>
          </a:xfrm>
          <a:prstGeom prst="ellipse">
            <a:avLst/>
          </a:prstGeom>
          <a:solidFill>
            <a:srgbClr val="00B0F0">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400" spc="-150" dirty="0" smtClean="0">
                <a:solidFill>
                  <a:schemeClr val="tx1">
                    <a:lumMod val="50000"/>
                    <a:lumOff val="50000"/>
                  </a:schemeClr>
                </a:solidFill>
                <a:latin typeface="Meiryo" pitchFamily="34" charset="-128"/>
                <a:ea typeface="Noto Sans Korean Bold" pitchFamily="34" charset="-127"/>
                <a:cs typeface="+mj-cs"/>
              </a:rPr>
              <a:t>中</a:t>
            </a:r>
            <a:r>
              <a:rPr lang="ja-JP" altLang="en-US" sz="2400" spc="-150" dirty="0" smtClean="0">
                <a:solidFill>
                  <a:schemeClr val="tx1">
                    <a:lumMod val="50000"/>
                    <a:lumOff val="50000"/>
                  </a:schemeClr>
                </a:solidFill>
                <a:latin typeface="Meiryo" pitchFamily="34" charset="-128"/>
                <a:ea typeface="Meiryo" pitchFamily="34" charset="-128"/>
                <a:cs typeface="+mj-cs"/>
              </a:rPr>
              <a:t>、</a:t>
            </a:r>
            <a:r>
              <a:rPr lang="ko-KR" altLang="en-US" sz="2400" spc="-150" dirty="0" smtClean="0">
                <a:solidFill>
                  <a:schemeClr val="tx1">
                    <a:lumMod val="50000"/>
                    <a:lumOff val="50000"/>
                  </a:schemeClr>
                </a:solidFill>
                <a:latin typeface="Meiryo" pitchFamily="34" charset="-128"/>
                <a:ea typeface="Noto Sans Korean Bold" pitchFamily="34" charset="-127"/>
                <a:cs typeface="+mj-cs"/>
              </a:rPr>
              <a:t>高等学校</a:t>
            </a:r>
            <a:endParaRPr lang="ko-KR" altLang="en-US" sz="2400" spc="-150" dirty="0">
              <a:solidFill>
                <a:schemeClr val="tx1">
                  <a:lumMod val="50000"/>
                  <a:lumOff val="50000"/>
                </a:schemeClr>
              </a:solidFill>
              <a:latin typeface="Meiryo" pitchFamily="34" charset="-128"/>
              <a:ea typeface="Noto Sans Korean Bold" pitchFamily="34" charset="-127"/>
              <a:cs typeface="+mj-cs"/>
            </a:endParaRPr>
          </a:p>
        </p:txBody>
      </p:sp>
      <p:sp>
        <p:nvSpPr>
          <p:cNvPr id="28" name="타원 27"/>
          <p:cNvSpPr/>
          <p:nvPr/>
        </p:nvSpPr>
        <p:spPr>
          <a:xfrm>
            <a:off x="4786314" y="2571744"/>
            <a:ext cx="2214578" cy="1714512"/>
          </a:xfrm>
          <a:prstGeom prst="ellipse">
            <a:avLst/>
          </a:prstGeom>
          <a:solidFill>
            <a:srgbClr val="00B0F0">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400" spc="-150" dirty="0" smtClean="0">
                <a:solidFill>
                  <a:schemeClr val="tx1">
                    <a:lumMod val="50000"/>
                    <a:lumOff val="50000"/>
                  </a:schemeClr>
                </a:solidFill>
                <a:latin typeface="Meiryo" pitchFamily="34" charset="-128"/>
                <a:ea typeface="Noto Sans Korean Bold" pitchFamily="34" charset="-127"/>
                <a:cs typeface="+mj-cs"/>
              </a:rPr>
              <a:t>大学</a:t>
            </a:r>
            <a:endParaRPr lang="ko-KR" altLang="en-US" sz="2400" spc="-150" dirty="0">
              <a:solidFill>
                <a:schemeClr val="tx1">
                  <a:lumMod val="50000"/>
                  <a:lumOff val="50000"/>
                </a:schemeClr>
              </a:solidFill>
              <a:latin typeface="Meiryo" pitchFamily="34" charset="-128"/>
              <a:ea typeface="Noto Sans Korean Bold" pitchFamily="34" charset="-127"/>
              <a:cs typeface="+mj-cs"/>
            </a:endParaRPr>
          </a:p>
        </p:txBody>
      </p:sp>
      <p:sp>
        <p:nvSpPr>
          <p:cNvPr id="34" name="타원 33"/>
          <p:cNvSpPr/>
          <p:nvPr/>
        </p:nvSpPr>
        <p:spPr>
          <a:xfrm>
            <a:off x="7000892" y="2204864"/>
            <a:ext cx="1928826" cy="1724202"/>
          </a:xfrm>
          <a:prstGeom prst="ellipse">
            <a:avLst/>
          </a:prstGeom>
          <a:solidFill>
            <a:srgbClr val="00B0F0">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spc="-150" dirty="0" smtClean="0">
                <a:solidFill>
                  <a:schemeClr val="tx1">
                    <a:lumMod val="50000"/>
                    <a:lumOff val="50000"/>
                  </a:schemeClr>
                </a:solidFill>
                <a:latin typeface="Meiryo" pitchFamily="34" charset="-128"/>
                <a:ea typeface="Meiryo" pitchFamily="34" charset="-128"/>
                <a:cs typeface="+mj-cs"/>
              </a:rPr>
              <a:t>SCIT</a:t>
            </a:r>
          </a:p>
          <a:p>
            <a:pPr algn="ctr"/>
            <a:r>
              <a:rPr lang="ja-JP" altLang="en-US" sz="2400" spc="-150" dirty="0" smtClean="0">
                <a:solidFill>
                  <a:schemeClr val="tx1">
                    <a:lumMod val="50000"/>
                    <a:lumOff val="50000"/>
                  </a:schemeClr>
                </a:solidFill>
                <a:latin typeface="Meiryo" pitchFamily="34" charset="-128"/>
                <a:ea typeface="Meiryo" pitchFamily="34" charset="-128"/>
                <a:cs typeface="+mj-cs"/>
              </a:rPr>
              <a:t>マスター</a:t>
            </a:r>
            <a:endParaRPr lang="en-US" altLang="ja-JP" sz="2400" spc="-150" dirty="0" smtClean="0">
              <a:solidFill>
                <a:schemeClr val="tx1">
                  <a:lumMod val="50000"/>
                  <a:lumOff val="50000"/>
                </a:schemeClr>
              </a:solidFill>
              <a:latin typeface="Meiryo" pitchFamily="34" charset="-128"/>
              <a:ea typeface="Meiryo" pitchFamily="34" charset="-128"/>
              <a:cs typeface="+mj-cs"/>
            </a:endParaRPr>
          </a:p>
          <a:p>
            <a:pPr algn="ctr"/>
            <a:r>
              <a:rPr lang="ja-JP" altLang="en-US" sz="2400" spc="-150" dirty="0" smtClean="0">
                <a:solidFill>
                  <a:schemeClr val="tx1">
                    <a:lumMod val="50000"/>
                    <a:lumOff val="50000"/>
                  </a:schemeClr>
                </a:solidFill>
                <a:latin typeface="Meiryo" pitchFamily="34" charset="-128"/>
                <a:ea typeface="Meiryo" pitchFamily="34" charset="-128"/>
                <a:cs typeface="+mj-cs"/>
              </a:rPr>
              <a:t>修了予定</a:t>
            </a:r>
            <a:endParaRPr lang="ko-KR" altLang="en-US" sz="2400" spc="-150" dirty="0">
              <a:solidFill>
                <a:schemeClr val="tx1">
                  <a:lumMod val="50000"/>
                  <a:lumOff val="50000"/>
                </a:schemeClr>
              </a:solidFill>
              <a:latin typeface="Meiryo" pitchFamily="34" charset="-128"/>
              <a:ea typeface="Noto Sans Korean Bold" pitchFamily="34" charset="-127"/>
              <a:cs typeface="+mj-cs"/>
            </a:endParaRPr>
          </a:p>
        </p:txBody>
      </p:sp>
      <p:pic>
        <p:nvPicPr>
          <p:cNvPr id="29" name="그림 28" descr="baby-boy.png"/>
          <p:cNvPicPr>
            <a:picLocks noChangeAspect="1"/>
          </p:cNvPicPr>
          <p:nvPr/>
        </p:nvPicPr>
        <p:blipFill>
          <a:blip r:embed="rId2"/>
          <a:stretch>
            <a:fillRect/>
          </a:stretch>
        </p:blipFill>
        <p:spPr>
          <a:xfrm>
            <a:off x="857224" y="3500438"/>
            <a:ext cx="1386740" cy="1386740"/>
          </a:xfrm>
          <a:prstGeom prst="rect">
            <a:avLst/>
          </a:prstGeom>
        </p:spPr>
      </p:pic>
      <p:pic>
        <p:nvPicPr>
          <p:cNvPr id="30" name="그림 29" descr="school.png"/>
          <p:cNvPicPr>
            <a:picLocks noChangeAspect="1"/>
          </p:cNvPicPr>
          <p:nvPr/>
        </p:nvPicPr>
        <p:blipFill>
          <a:blip r:embed="rId3"/>
          <a:stretch>
            <a:fillRect/>
          </a:stretch>
        </p:blipFill>
        <p:spPr>
          <a:xfrm>
            <a:off x="3071802" y="2643182"/>
            <a:ext cx="1377036" cy="1377036"/>
          </a:xfrm>
          <a:prstGeom prst="rect">
            <a:avLst/>
          </a:prstGeom>
        </p:spPr>
      </p:pic>
      <p:pic>
        <p:nvPicPr>
          <p:cNvPr id="31" name="그림 30" descr="graduate-student-avatar.png"/>
          <p:cNvPicPr>
            <a:picLocks noChangeAspect="1"/>
          </p:cNvPicPr>
          <p:nvPr/>
        </p:nvPicPr>
        <p:blipFill>
          <a:blip r:embed="rId4"/>
          <a:stretch>
            <a:fillRect/>
          </a:stretch>
        </p:blipFill>
        <p:spPr>
          <a:xfrm>
            <a:off x="5357818" y="2071678"/>
            <a:ext cx="1029550" cy="1029550"/>
          </a:xfrm>
          <a:prstGeom prst="rect">
            <a:avLst/>
          </a:prstGeom>
        </p:spPr>
      </p:pic>
      <p:pic>
        <p:nvPicPr>
          <p:cNvPr id="14" name="그림 13" descr="graduate-showing-his-diploma.png"/>
          <p:cNvPicPr>
            <a:picLocks noChangeAspect="1"/>
          </p:cNvPicPr>
          <p:nvPr/>
        </p:nvPicPr>
        <p:blipFill>
          <a:blip r:embed="rId5"/>
          <a:stretch>
            <a:fillRect/>
          </a:stretch>
        </p:blipFill>
        <p:spPr>
          <a:xfrm>
            <a:off x="7000892" y="928670"/>
            <a:ext cx="1428760" cy="1458178"/>
          </a:xfrm>
          <a:prstGeom prst="rect">
            <a:avLst/>
          </a:prstGeom>
        </p:spPr>
      </p:pic>
    </p:spTree>
    <p:extLst>
      <p:ext uri="{BB962C8B-B14F-4D97-AF65-F5344CB8AC3E}">
        <p14:creationId xmlns:p14="http://schemas.microsoft.com/office/powerpoint/2010/main" xmlns="" val="417530126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직사각형 4"/>
          <p:cNvSpPr/>
          <p:nvPr/>
        </p:nvSpPr>
        <p:spPr>
          <a:xfrm>
            <a:off x="179512" y="185075"/>
            <a:ext cx="8784976" cy="6487850"/>
          </a:xfrm>
          <a:prstGeom prst="rect">
            <a:avLst/>
          </a:prstGeom>
          <a:solidFill>
            <a:schemeClr val="bg1"/>
          </a:solidFill>
          <a:ln w="28575">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 name="제목 2"/>
          <p:cNvSpPr>
            <a:spLocks noGrp="1"/>
          </p:cNvSpPr>
          <p:nvPr>
            <p:ph type="ctrTitle"/>
          </p:nvPr>
        </p:nvSpPr>
        <p:spPr>
          <a:xfrm>
            <a:off x="685800" y="499532"/>
            <a:ext cx="7772400" cy="936104"/>
          </a:xfrm>
        </p:spPr>
        <p:txBody>
          <a:bodyPr>
            <a:normAutofit/>
          </a:bodyPr>
          <a:lstStyle/>
          <a:p>
            <a:r>
              <a:rPr lang="ko-KR" altLang="en-US" sz="3600" b="1" dirty="0" smtClean="0">
                <a:solidFill>
                  <a:schemeClr val="accent5">
                    <a:lumMod val="75000"/>
                  </a:schemeClr>
                </a:solidFill>
                <a:latin typeface="Meiryo" pitchFamily="34" charset="-128"/>
              </a:rPr>
              <a:t>私</a:t>
            </a:r>
            <a:r>
              <a:rPr lang="ja-JP" altLang="en-US" sz="3600" b="1" dirty="0" smtClean="0">
                <a:solidFill>
                  <a:schemeClr val="accent5">
                    <a:lumMod val="75000"/>
                  </a:schemeClr>
                </a:solidFill>
                <a:latin typeface="Meiryo" pitchFamily="34" charset="-128"/>
                <a:ea typeface="Meiryo" pitchFamily="34" charset="-128"/>
              </a:rPr>
              <a:t>の</a:t>
            </a:r>
            <a:r>
              <a:rPr lang="ko-KR" altLang="en-US" sz="3600" b="1" dirty="0" smtClean="0">
                <a:solidFill>
                  <a:schemeClr val="accent5">
                    <a:lumMod val="75000"/>
                  </a:schemeClr>
                </a:solidFill>
                <a:latin typeface="Meiryo" pitchFamily="34" charset="-128"/>
              </a:rPr>
              <a:t>長所</a:t>
            </a:r>
            <a:endParaRPr lang="ko-KR" altLang="en-US" sz="3600" b="1" dirty="0">
              <a:solidFill>
                <a:schemeClr val="accent5">
                  <a:lumMod val="75000"/>
                </a:schemeClr>
              </a:solidFill>
              <a:latin typeface="Meiryo" pitchFamily="34" charset="-128"/>
            </a:endParaRPr>
          </a:p>
        </p:txBody>
      </p:sp>
      <p:sp>
        <p:nvSpPr>
          <p:cNvPr id="4" name="타원 3"/>
          <p:cNvSpPr/>
          <p:nvPr/>
        </p:nvSpPr>
        <p:spPr>
          <a:xfrm>
            <a:off x="785786" y="1500174"/>
            <a:ext cx="1891693" cy="1891693"/>
          </a:xfrm>
          <a:prstGeom prst="ellipse">
            <a:avLst/>
          </a:prstGeom>
          <a:solidFill>
            <a:schemeClr val="bg1">
              <a:lumMod val="95000"/>
              <a:alpha val="5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ko-KR" sz="2000" spc="-150" dirty="0" smtClean="0">
              <a:solidFill>
                <a:schemeClr val="tx1">
                  <a:lumMod val="50000"/>
                  <a:lumOff val="50000"/>
                </a:schemeClr>
              </a:solidFill>
              <a:latin typeface="Noto Sans Korean Bold" pitchFamily="34" charset="-127"/>
              <a:ea typeface="Noto Sans Korean Bold" pitchFamily="34" charset="-127"/>
              <a:cs typeface="+mj-cs"/>
            </a:endParaRPr>
          </a:p>
          <a:p>
            <a:pPr algn="ctr"/>
            <a:r>
              <a:rPr lang="ko-KR" altLang="en-US" sz="2000" spc="-150" dirty="0" smtClean="0">
                <a:solidFill>
                  <a:schemeClr val="tx1"/>
                </a:solidFill>
                <a:latin typeface="Meiryo" pitchFamily="34" charset="-128"/>
                <a:ea typeface="Noto Sans Korean Bold" pitchFamily="34" charset="-127"/>
                <a:cs typeface="+mj-cs"/>
              </a:rPr>
              <a:t>自信感</a:t>
            </a:r>
            <a:endParaRPr lang="en-US" altLang="ko-KR" sz="2000" spc="-150" dirty="0" smtClean="0">
              <a:solidFill>
                <a:schemeClr val="tx1"/>
              </a:solidFill>
              <a:latin typeface="Meiryo" pitchFamily="34" charset="-128"/>
              <a:ea typeface="Meiryo" pitchFamily="34" charset="-128"/>
              <a:cs typeface="+mj-cs"/>
            </a:endParaRPr>
          </a:p>
        </p:txBody>
      </p:sp>
      <p:sp>
        <p:nvSpPr>
          <p:cNvPr id="29" name="타원 28"/>
          <p:cNvSpPr/>
          <p:nvPr/>
        </p:nvSpPr>
        <p:spPr>
          <a:xfrm>
            <a:off x="2857488" y="1857364"/>
            <a:ext cx="1891693" cy="1891693"/>
          </a:xfrm>
          <a:prstGeom prst="ellipse">
            <a:avLst/>
          </a:prstGeom>
          <a:solidFill>
            <a:schemeClr val="bg1">
              <a:lumMod val="95000"/>
              <a:alpha val="5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ko-KR" sz="2000" spc="-150" dirty="0" smtClean="0">
              <a:solidFill>
                <a:schemeClr val="tx1">
                  <a:lumMod val="50000"/>
                  <a:lumOff val="50000"/>
                </a:schemeClr>
              </a:solidFill>
              <a:latin typeface="Noto Sans Korean Bold" pitchFamily="34" charset="-127"/>
              <a:ea typeface="Noto Sans Korean Bold" pitchFamily="34" charset="-127"/>
              <a:cs typeface="+mj-cs"/>
            </a:endParaRPr>
          </a:p>
          <a:p>
            <a:pPr algn="ctr"/>
            <a:endParaRPr lang="en-US" altLang="ko-KR" sz="2000" spc="-150" dirty="0" smtClean="0">
              <a:solidFill>
                <a:schemeClr val="tx1">
                  <a:lumMod val="50000"/>
                  <a:lumOff val="50000"/>
                </a:schemeClr>
              </a:solidFill>
              <a:latin typeface="Noto Sans Korean Bold" pitchFamily="34" charset="-127"/>
              <a:ea typeface="Noto Sans Korean Bold" pitchFamily="34" charset="-127"/>
              <a:cs typeface="+mj-cs"/>
            </a:endParaRPr>
          </a:p>
          <a:p>
            <a:pPr algn="ctr"/>
            <a:r>
              <a:rPr lang="ko-KR" altLang="en-US" sz="2000" spc="-150" dirty="0" smtClean="0">
                <a:solidFill>
                  <a:schemeClr val="tx1"/>
                </a:solidFill>
                <a:latin typeface="Noto Sans Korean Bold" pitchFamily="34" charset="-127"/>
                <a:ea typeface="Noto Sans Korean Bold" pitchFamily="34" charset="-127"/>
                <a:cs typeface="+mj-cs"/>
              </a:rPr>
              <a:t>  社会生活</a:t>
            </a:r>
            <a:endParaRPr lang="ko-KR" altLang="en-US" sz="2000" spc="-150" dirty="0">
              <a:solidFill>
                <a:schemeClr val="tx1"/>
              </a:solidFill>
              <a:latin typeface="Noto Sans Korean Bold" pitchFamily="34" charset="-127"/>
              <a:ea typeface="Noto Sans Korean Bold" pitchFamily="34" charset="-127"/>
              <a:cs typeface="+mj-cs"/>
            </a:endParaRPr>
          </a:p>
        </p:txBody>
      </p:sp>
      <p:sp>
        <p:nvSpPr>
          <p:cNvPr id="30" name="타원 29"/>
          <p:cNvSpPr/>
          <p:nvPr/>
        </p:nvSpPr>
        <p:spPr>
          <a:xfrm>
            <a:off x="642910" y="3786190"/>
            <a:ext cx="1930192" cy="1891693"/>
          </a:xfrm>
          <a:prstGeom prst="ellipse">
            <a:avLst/>
          </a:prstGeom>
          <a:solidFill>
            <a:schemeClr val="bg1">
              <a:lumMod val="95000"/>
              <a:alpha val="5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ko-KR" sz="2000" spc="-150" dirty="0" smtClean="0">
              <a:solidFill>
                <a:schemeClr val="tx1">
                  <a:lumMod val="50000"/>
                  <a:lumOff val="50000"/>
                </a:schemeClr>
              </a:solidFill>
              <a:latin typeface="Noto Sans Korean Bold" pitchFamily="34" charset="-127"/>
              <a:ea typeface="Noto Sans Korean Bold" pitchFamily="34" charset="-127"/>
              <a:cs typeface="+mj-cs"/>
            </a:endParaRPr>
          </a:p>
          <a:p>
            <a:pPr algn="ctr"/>
            <a:endParaRPr lang="en-US" altLang="ko-KR" sz="2000" spc="-150" dirty="0" smtClean="0">
              <a:solidFill>
                <a:schemeClr val="tx1">
                  <a:lumMod val="50000"/>
                  <a:lumOff val="50000"/>
                </a:schemeClr>
              </a:solidFill>
              <a:latin typeface="Noto Sans Korean Bold" pitchFamily="34" charset="-127"/>
              <a:ea typeface="Noto Sans Korean Bold" pitchFamily="34" charset="-127"/>
              <a:cs typeface="+mj-cs"/>
            </a:endParaRPr>
          </a:p>
          <a:p>
            <a:pPr algn="ctr"/>
            <a:r>
              <a:rPr lang="ja-JP" altLang="en-US" sz="2000" spc="-150" dirty="0" smtClean="0">
                <a:solidFill>
                  <a:schemeClr val="tx1"/>
                </a:solidFill>
                <a:latin typeface="Noto Sans Korean Bold" pitchFamily="34" charset="-127"/>
                <a:ea typeface="Noto Sans Korean Bold" pitchFamily="34" charset="-127"/>
                <a:cs typeface="+mj-cs"/>
              </a:rPr>
              <a:t>アイディア</a:t>
            </a:r>
          </a:p>
        </p:txBody>
      </p:sp>
      <p:sp>
        <p:nvSpPr>
          <p:cNvPr id="31" name="타원 30"/>
          <p:cNvSpPr/>
          <p:nvPr/>
        </p:nvSpPr>
        <p:spPr>
          <a:xfrm>
            <a:off x="2786050" y="4071942"/>
            <a:ext cx="2000264" cy="1714512"/>
          </a:xfrm>
          <a:prstGeom prst="ellipse">
            <a:avLst/>
          </a:prstGeom>
          <a:solidFill>
            <a:schemeClr val="bg1">
              <a:lumMod val="95000"/>
              <a:alpha val="5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ko-KR" sz="2000" spc="-150" dirty="0" smtClean="0">
              <a:solidFill>
                <a:schemeClr val="tx1"/>
              </a:solidFill>
              <a:latin typeface="Noto Sans Korean Bold" pitchFamily="34" charset="-127"/>
              <a:ea typeface="Noto Sans Korean Bold" pitchFamily="34" charset="-127"/>
              <a:cs typeface="+mj-cs"/>
            </a:endParaRPr>
          </a:p>
          <a:p>
            <a:pPr algn="ctr"/>
            <a:r>
              <a:rPr lang="ko-KR" altLang="en-US" sz="2000" spc="-150" dirty="0" smtClean="0">
                <a:solidFill>
                  <a:schemeClr val="tx1"/>
                </a:solidFill>
                <a:latin typeface="Noto Sans Korean Bold" pitchFamily="34" charset="-127"/>
                <a:ea typeface="Noto Sans Korean Bold" pitchFamily="34" charset="-127"/>
                <a:cs typeface="+mj-cs"/>
              </a:rPr>
              <a:t>真面目</a:t>
            </a:r>
            <a:endParaRPr lang="en-US" altLang="ko-KR" sz="2000" spc="-150" dirty="0" smtClean="0">
              <a:solidFill>
                <a:schemeClr val="tx1"/>
              </a:solidFill>
              <a:latin typeface="Noto Sans Korean Bold" pitchFamily="34" charset="-127"/>
              <a:ea typeface="Noto Sans Korean Bold" pitchFamily="34" charset="-127"/>
              <a:cs typeface="+mj-cs"/>
            </a:endParaRPr>
          </a:p>
        </p:txBody>
      </p:sp>
      <p:sp>
        <p:nvSpPr>
          <p:cNvPr id="6" name="웃는 얼굴 5"/>
          <p:cNvSpPr/>
          <p:nvPr/>
        </p:nvSpPr>
        <p:spPr>
          <a:xfrm>
            <a:off x="1500166" y="1785926"/>
            <a:ext cx="541407" cy="541407"/>
          </a:xfrm>
          <a:prstGeom prst="smileyFac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0" name="그룹 19"/>
          <p:cNvGrpSpPr/>
          <p:nvPr/>
        </p:nvGrpSpPr>
        <p:grpSpPr>
          <a:xfrm>
            <a:off x="3500430" y="2285992"/>
            <a:ext cx="660100" cy="586941"/>
            <a:chOff x="3275856" y="2564904"/>
            <a:chExt cx="726110" cy="645635"/>
          </a:xfrm>
        </p:grpSpPr>
        <p:grpSp>
          <p:nvGrpSpPr>
            <p:cNvPr id="9" name="그룹 8"/>
            <p:cNvGrpSpPr/>
            <p:nvPr/>
          </p:nvGrpSpPr>
          <p:grpSpPr>
            <a:xfrm>
              <a:off x="3275856" y="2564904"/>
              <a:ext cx="264263" cy="518450"/>
              <a:chOff x="3306145" y="2595917"/>
              <a:chExt cx="290689" cy="570295"/>
            </a:xfrm>
          </p:grpSpPr>
          <p:sp>
            <p:nvSpPr>
              <p:cNvPr id="7" name="타원 6"/>
              <p:cNvSpPr/>
              <p:nvPr/>
            </p:nvSpPr>
            <p:spPr>
              <a:xfrm>
                <a:off x="3306145" y="2595917"/>
                <a:ext cx="290689" cy="290689"/>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모서리가 둥근 직사각형 7"/>
              <p:cNvSpPr/>
              <p:nvPr/>
            </p:nvSpPr>
            <p:spPr>
              <a:xfrm>
                <a:off x="3379481" y="2880837"/>
                <a:ext cx="144016" cy="285375"/>
              </a:xfrm>
              <a:prstGeom prst="roundRect">
                <a:avLst>
                  <a:gd name="adj" fmla="val 43122"/>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10" name="그룹 9"/>
            <p:cNvGrpSpPr/>
            <p:nvPr/>
          </p:nvGrpSpPr>
          <p:grpSpPr>
            <a:xfrm>
              <a:off x="3506780" y="2692089"/>
              <a:ext cx="264263" cy="518450"/>
              <a:chOff x="3607367" y="2723102"/>
              <a:chExt cx="290689" cy="570295"/>
            </a:xfrm>
          </p:grpSpPr>
          <p:sp>
            <p:nvSpPr>
              <p:cNvPr id="36" name="타원 35"/>
              <p:cNvSpPr/>
              <p:nvPr/>
            </p:nvSpPr>
            <p:spPr>
              <a:xfrm>
                <a:off x="3607367" y="2723102"/>
                <a:ext cx="290689" cy="290689"/>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7" name="모서리가 둥근 직사각형 36"/>
              <p:cNvSpPr/>
              <p:nvPr/>
            </p:nvSpPr>
            <p:spPr>
              <a:xfrm>
                <a:off x="3680703" y="3008022"/>
                <a:ext cx="144016" cy="285375"/>
              </a:xfrm>
              <a:prstGeom prst="roundRect">
                <a:avLst>
                  <a:gd name="adj" fmla="val 43122"/>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47" name="그룹 46"/>
            <p:cNvGrpSpPr/>
            <p:nvPr/>
          </p:nvGrpSpPr>
          <p:grpSpPr>
            <a:xfrm>
              <a:off x="3737703" y="2564904"/>
              <a:ext cx="264263" cy="518450"/>
              <a:chOff x="3306145" y="2595917"/>
              <a:chExt cx="290689" cy="570295"/>
            </a:xfrm>
          </p:grpSpPr>
          <p:sp>
            <p:nvSpPr>
              <p:cNvPr id="48" name="타원 47"/>
              <p:cNvSpPr/>
              <p:nvPr/>
            </p:nvSpPr>
            <p:spPr>
              <a:xfrm>
                <a:off x="3306145" y="2595917"/>
                <a:ext cx="290689" cy="290689"/>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9" name="모서리가 둥근 직사각형 48"/>
              <p:cNvSpPr/>
              <p:nvPr/>
            </p:nvSpPr>
            <p:spPr>
              <a:xfrm>
                <a:off x="3379481" y="2880837"/>
                <a:ext cx="144016" cy="285375"/>
              </a:xfrm>
              <a:prstGeom prst="roundRect">
                <a:avLst>
                  <a:gd name="adj" fmla="val 43122"/>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grpSp>
        <p:nvGrpSpPr>
          <p:cNvPr id="13" name="그룹 12"/>
          <p:cNvGrpSpPr/>
          <p:nvPr/>
        </p:nvGrpSpPr>
        <p:grpSpPr>
          <a:xfrm>
            <a:off x="1357290" y="4143380"/>
            <a:ext cx="561652" cy="550758"/>
            <a:chOff x="1416771" y="4069379"/>
            <a:chExt cx="617817" cy="605834"/>
          </a:xfrm>
        </p:grpSpPr>
        <p:grpSp>
          <p:nvGrpSpPr>
            <p:cNvPr id="50" name="그룹 49"/>
            <p:cNvGrpSpPr/>
            <p:nvPr/>
          </p:nvGrpSpPr>
          <p:grpSpPr>
            <a:xfrm>
              <a:off x="1511240" y="4069379"/>
              <a:ext cx="438051" cy="540976"/>
              <a:chOff x="3306145" y="2404750"/>
              <a:chExt cx="481856" cy="595074"/>
            </a:xfrm>
          </p:grpSpPr>
          <p:sp>
            <p:nvSpPr>
              <p:cNvPr id="54" name="타원 53"/>
              <p:cNvSpPr/>
              <p:nvPr/>
            </p:nvSpPr>
            <p:spPr>
              <a:xfrm>
                <a:off x="3306145" y="2404750"/>
                <a:ext cx="481856" cy="481856"/>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55" name="순서도: 병합 54"/>
              <p:cNvSpPr/>
              <p:nvPr/>
            </p:nvSpPr>
            <p:spPr>
              <a:xfrm>
                <a:off x="3329220" y="2714450"/>
                <a:ext cx="445190" cy="285374"/>
              </a:xfrm>
              <a:prstGeom prst="flowChartMerg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직사각형 10"/>
            <p:cNvSpPr/>
            <p:nvPr/>
          </p:nvSpPr>
          <p:spPr>
            <a:xfrm>
              <a:off x="1416771" y="4141937"/>
              <a:ext cx="617817" cy="369332"/>
            </a:xfrm>
            <a:prstGeom prst="rect">
              <a:avLst/>
            </a:prstGeom>
          </p:spPr>
          <p:txBody>
            <a:bodyPr>
              <a:spAutoFit/>
            </a:bodyPr>
            <a:lstStyle/>
            <a:p>
              <a:pPr algn="ctr"/>
              <a:r>
                <a:rPr lang="en-US" altLang="ko-KR" spc="-150" dirty="0" smtClean="0">
                  <a:solidFill>
                    <a:schemeClr val="bg1"/>
                  </a:solidFill>
                  <a:latin typeface="Noto Sans Korean Bold" pitchFamily="34" charset="-127"/>
                  <a:ea typeface="Noto Sans Korean Bold" pitchFamily="34" charset="-127"/>
                </a:rPr>
                <a:t>!!</a:t>
              </a:r>
              <a:endParaRPr lang="ko-KR" altLang="en-US" spc="-150" dirty="0">
                <a:solidFill>
                  <a:schemeClr val="bg1"/>
                </a:solidFill>
                <a:latin typeface="Noto Sans Korean Bold" pitchFamily="34" charset="-127"/>
                <a:ea typeface="Noto Sans Korean Bold" pitchFamily="34" charset="-127"/>
              </a:endParaRPr>
            </a:p>
          </p:txBody>
        </p:sp>
        <p:sp>
          <p:nvSpPr>
            <p:cNvPr id="56" name="모서리가 둥근 직사각형 55"/>
            <p:cNvSpPr/>
            <p:nvPr/>
          </p:nvSpPr>
          <p:spPr>
            <a:xfrm>
              <a:off x="1653203" y="4545497"/>
              <a:ext cx="162746" cy="129716"/>
            </a:xfrm>
            <a:prstGeom prst="roundRect">
              <a:avLst>
                <a:gd name="adj" fmla="val 43122"/>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cxnSp>
        <p:nvCxnSpPr>
          <p:cNvPr id="58" name="직선 연결선 57"/>
          <p:cNvCxnSpPr/>
          <p:nvPr/>
        </p:nvCxnSpPr>
        <p:spPr>
          <a:xfrm>
            <a:off x="2516191" y="2754582"/>
            <a:ext cx="328231" cy="149170"/>
          </a:xfrm>
          <a:prstGeom prst="line">
            <a:avLst/>
          </a:prstGeom>
          <a:ln w="762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59" name="직선 연결선 58"/>
          <p:cNvCxnSpPr/>
          <p:nvPr/>
        </p:nvCxnSpPr>
        <p:spPr>
          <a:xfrm>
            <a:off x="2516191" y="4898468"/>
            <a:ext cx="328231" cy="149170"/>
          </a:xfrm>
          <a:prstGeom prst="line">
            <a:avLst/>
          </a:prstGeom>
          <a:ln w="762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60" name="직선 연결선 59"/>
          <p:cNvCxnSpPr/>
          <p:nvPr/>
        </p:nvCxnSpPr>
        <p:spPr>
          <a:xfrm flipH="1">
            <a:off x="3714744" y="3714752"/>
            <a:ext cx="95269" cy="330484"/>
          </a:xfrm>
          <a:prstGeom prst="line">
            <a:avLst/>
          </a:prstGeom>
          <a:ln w="762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61" name="직선 연결선 60"/>
          <p:cNvCxnSpPr/>
          <p:nvPr/>
        </p:nvCxnSpPr>
        <p:spPr>
          <a:xfrm flipH="1">
            <a:off x="1643042" y="3429000"/>
            <a:ext cx="95269" cy="330484"/>
          </a:xfrm>
          <a:prstGeom prst="line">
            <a:avLst/>
          </a:prstGeom>
          <a:ln w="762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pic>
        <p:nvPicPr>
          <p:cNvPr id="40" name="그림 39" descr="reading.png"/>
          <p:cNvPicPr>
            <a:picLocks noChangeAspect="1"/>
          </p:cNvPicPr>
          <p:nvPr/>
        </p:nvPicPr>
        <p:blipFill>
          <a:blip r:embed="rId2"/>
          <a:stretch>
            <a:fillRect/>
          </a:stretch>
        </p:blipFill>
        <p:spPr>
          <a:xfrm>
            <a:off x="3500430" y="4286256"/>
            <a:ext cx="571504" cy="571504"/>
          </a:xfrm>
          <a:prstGeom prst="rect">
            <a:avLst/>
          </a:prstGeom>
        </p:spPr>
      </p:pic>
      <p:pic>
        <p:nvPicPr>
          <p:cNvPr id="33" name="그림 32" descr="반명함2.jpg"/>
          <p:cNvPicPr>
            <a:picLocks noChangeAspect="1"/>
          </p:cNvPicPr>
          <p:nvPr/>
        </p:nvPicPr>
        <p:blipFill>
          <a:blip r:embed="rId3"/>
          <a:stretch>
            <a:fillRect/>
          </a:stretch>
        </p:blipFill>
        <p:spPr>
          <a:xfrm>
            <a:off x="5000628" y="1428736"/>
            <a:ext cx="3714776" cy="4143404"/>
          </a:xfrm>
          <a:prstGeom prst="rect">
            <a:avLst/>
          </a:prstGeom>
        </p:spPr>
      </p:pic>
      <p:sp>
        <p:nvSpPr>
          <p:cNvPr id="32" name="제목 2"/>
          <p:cNvSpPr txBox="1">
            <a:spLocks/>
          </p:cNvSpPr>
          <p:nvPr/>
        </p:nvSpPr>
        <p:spPr>
          <a:xfrm>
            <a:off x="642910" y="5786454"/>
            <a:ext cx="7772400" cy="793228"/>
          </a:xfrm>
          <a:prstGeom prst="rect">
            <a:avLst/>
          </a:prstGeom>
        </p:spPr>
        <p:txBody>
          <a:bodyPr vert="horz" lIns="91440" tIns="45720" rIns="91440" bIns="45720" rtlCol="0" anchor="ctr">
            <a:noAutofit/>
          </a:bodyPr>
          <a:lstStyle/>
          <a:p>
            <a:pPr marL="571500" indent="-571500" algn="ctr">
              <a:lnSpc>
                <a:spcPct val="150000"/>
              </a:lnSpc>
              <a:spcBef>
                <a:spcPct val="0"/>
              </a:spcBef>
            </a:pPr>
            <a:r>
              <a:rPr lang="ja-JP" altLang="en-US" sz="2800" b="1" spc="-150" dirty="0" smtClean="0">
                <a:solidFill>
                  <a:srgbClr val="501FDB"/>
                </a:solidFill>
                <a:latin typeface="Meiryo" pitchFamily="34" charset="-128"/>
                <a:ea typeface="Meiryo" pitchFamily="34" charset="-128"/>
                <a:cs typeface="+mj-cs"/>
              </a:rPr>
              <a:t> どんなことでも一生懸命努力します。</a:t>
            </a:r>
            <a:endParaRPr kumimoji="0" lang="en-US" altLang="ja-JP" sz="2800" b="1" i="0" u="none" strike="noStrike" kern="1200" cap="none" spc="-150" normalizeH="0" baseline="0" noProof="0" dirty="0" smtClean="0">
              <a:ln>
                <a:noFill/>
              </a:ln>
              <a:solidFill>
                <a:srgbClr val="501FDB"/>
              </a:solidFill>
              <a:effectLst/>
              <a:uLnTx/>
              <a:uFillTx/>
              <a:latin typeface="Meiryo" pitchFamily="34" charset="-128"/>
              <a:ea typeface="Meiryo" pitchFamily="34" charset="-128"/>
              <a:cs typeface="+mj-cs"/>
            </a:endParaRPr>
          </a:p>
        </p:txBody>
      </p:sp>
    </p:spTree>
    <p:extLst>
      <p:ext uri="{BB962C8B-B14F-4D97-AF65-F5344CB8AC3E}">
        <p14:creationId xmlns:p14="http://schemas.microsoft.com/office/powerpoint/2010/main" xmlns="" val="24756003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직사각형 4"/>
          <p:cNvSpPr/>
          <p:nvPr/>
        </p:nvSpPr>
        <p:spPr>
          <a:xfrm>
            <a:off x="179512" y="185075"/>
            <a:ext cx="8784976" cy="6487850"/>
          </a:xfrm>
          <a:prstGeom prst="rect">
            <a:avLst/>
          </a:prstGeom>
          <a:solidFill>
            <a:schemeClr val="bg1"/>
          </a:solidFill>
          <a:ln w="28575">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 name="제목 2"/>
          <p:cNvSpPr>
            <a:spLocks noGrp="1"/>
          </p:cNvSpPr>
          <p:nvPr>
            <p:ph type="ctrTitle"/>
          </p:nvPr>
        </p:nvSpPr>
        <p:spPr>
          <a:xfrm>
            <a:off x="685800" y="499532"/>
            <a:ext cx="7772400" cy="936104"/>
          </a:xfrm>
        </p:spPr>
        <p:txBody>
          <a:bodyPr>
            <a:normAutofit/>
          </a:bodyPr>
          <a:lstStyle/>
          <a:p>
            <a:r>
              <a:rPr lang="ja-JP" altLang="en-US" sz="4000" b="1" dirty="0" smtClean="0">
                <a:solidFill>
                  <a:schemeClr val="accent5">
                    <a:lumMod val="75000"/>
                  </a:schemeClr>
                </a:solidFill>
                <a:latin typeface="Meiryo" pitchFamily="34" charset="-128"/>
                <a:ea typeface="Meiryo" pitchFamily="34" charset="-128"/>
              </a:rPr>
              <a:t>私が習ったもの</a:t>
            </a:r>
            <a:endParaRPr lang="ko-KR" altLang="en-US" sz="4000" b="1" dirty="0">
              <a:solidFill>
                <a:schemeClr val="accent5">
                  <a:lumMod val="75000"/>
                </a:schemeClr>
              </a:solidFill>
              <a:latin typeface="Meiryo" pitchFamily="34" charset="-128"/>
            </a:endParaRPr>
          </a:p>
        </p:txBody>
      </p:sp>
      <p:sp>
        <p:nvSpPr>
          <p:cNvPr id="38" name="직사각형 37"/>
          <p:cNvSpPr/>
          <p:nvPr/>
        </p:nvSpPr>
        <p:spPr>
          <a:xfrm>
            <a:off x="214282" y="1714488"/>
            <a:ext cx="3929090" cy="646331"/>
          </a:xfrm>
          <a:prstGeom prst="rect">
            <a:avLst/>
          </a:prstGeom>
        </p:spPr>
        <p:txBody>
          <a:bodyPr wrap="square">
            <a:spAutoFit/>
          </a:bodyPr>
          <a:lstStyle/>
          <a:p>
            <a:pPr algn="ctr">
              <a:lnSpc>
                <a:spcPct val="150000"/>
              </a:lnSpc>
            </a:pPr>
            <a:r>
              <a:rPr lang="en-US" altLang="ko-KR" sz="2400" b="1" dirty="0" smtClean="0">
                <a:latin typeface="Meiryo" pitchFamily="34" charset="-128"/>
                <a:ea typeface="Meiryo" pitchFamily="34" charset="-128"/>
                <a:cs typeface="Meiryo" pitchFamily="34" charset="-128"/>
              </a:rPr>
              <a:t>JAVA, DATABASE</a:t>
            </a:r>
            <a:endParaRPr lang="ko-KR" altLang="en-US" sz="2400" b="1" dirty="0">
              <a:latin typeface="Meiryo" pitchFamily="34" charset="-128"/>
              <a:cs typeface="Meiryo" pitchFamily="34" charset="-128"/>
            </a:endParaRPr>
          </a:p>
        </p:txBody>
      </p:sp>
      <p:pic>
        <p:nvPicPr>
          <p:cNvPr id="39" name="내용 개체 틀 43" descr="자바 그림.PNG"/>
          <p:cNvPicPr>
            <a:picLocks noChangeAspect="1"/>
          </p:cNvPicPr>
          <p:nvPr/>
        </p:nvPicPr>
        <p:blipFill>
          <a:blip r:embed="rId2"/>
          <a:stretch>
            <a:fillRect/>
          </a:stretch>
        </p:blipFill>
        <p:spPr>
          <a:xfrm>
            <a:off x="928662" y="2714620"/>
            <a:ext cx="2267243" cy="1255704"/>
          </a:xfrm>
          <a:prstGeom prst="rect">
            <a:avLst/>
          </a:prstGeom>
        </p:spPr>
      </p:pic>
      <p:pic>
        <p:nvPicPr>
          <p:cNvPr id="41" name="그림 40" descr="데이터베이스 그림.PNG"/>
          <p:cNvPicPr>
            <a:picLocks noChangeAspect="1"/>
          </p:cNvPicPr>
          <p:nvPr/>
        </p:nvPicPr>
        <p:blipFill>
          <a:blip r:embed="rId3"/>
          <a:stretch>
            <a:fillRect/>
          </a:stretch>
        </p:blipFill>
        <p:spPr>
          <a:xfrm>
            <a:off x="785786" y="4500570"/>
            <a:ext cx="2708030" cy="1194967"/>
          </a:xfrm>
          <a:prstGeom prst="rect">
            <a:avLst/>
          </a:prstGeom>
        </p:spPr>
      </p:pic>
      <p:sp>
        <p:nvSpPr>
          <p:cNvPr id="42" name="직사각형 41"/>
          <p:cNvSpPr/>
          <p:nvPr/>
        </p:nvSpPr>
        <p:spPr>
          <a:xfrm>
            <a:off x="4643438" y="1571612"/>
            <a:ext cx="3929090" cy="600164"/>
          </a:xfrm>
          <a:prstGeom prst="rect">
            <a:avLst/>
          </a:prstGeom>
        </p:spPr>
        <p:txBody>
          <a:bodyPr wrap="square">
            <a:spAutoFit/>
          </a:bodyPr>
          <a:lstStyle/>
          <a:p>
            <a:pPr algn="ctr">
              <a:lnSpc>
                <a:spcPct val="150000"/>
              </a:lnSpc>
            </a:pPr>
            <a:r>
              <a:rPr lang="en-US" altLang="ko-KR" sz="2400" b="1" dirty="0" smtClean="0">
                <a:solidFill>
                  <a:srgbClr val="7030A0"/>
                </a:solidFill>
                <a:latin typeface="Meiryo" pitchFamily="34" charset="-128"/>
                <a:ea typeface="Meiryo" pitchFamily="34" charset="-128"/>
                <a:cs typeface="Meiryo" pitchFamily="34" charset="-128"/>
              </a:rPr>
              <a:t>WEB</a:t>
            </a:r>
            <a:endParaRPr lang="ko-KR" altLang="en-US" sz="2400" b="1" dirty="0">
              <a:solidFill>
                <a:srgbClr val="7030A0"/>
              </a:solidFill>
              <a:latin typeface="Meiryo" pitchFamily="34" charset="-128"/>
              <a:cs typeface="Meiryo" pitchFamily="34" charset="-128"/>
            </a:endParaRPr>
          </a:p>
        </p:txBody>
      </p:sp>
      <p:pic>
        <p:nvPicPr>
          <p:cNvPr id="43" name="그림 42" descr="HTML&amp;CSS.PNG"/>
          <p:cNvPicPr>
            <a:picLocks noChangeAspect="1"/>
          </p:cNvPicPr>
          <p:nvPr/>
        </p:nvPicPr>
        <p:blipFill>
          <a:blip r:embed="rId4" cstate="print"/>
          <a:stretch>
            <a:fillRect/>
          </a:stretch>
        </p:blipFill>
        <p:spPr>
          <a:xfrm>
            <a:off x="6143636" y="2571744"/>
            <a:ext cx="1167579" cy="734671"/>
          </a:xfrm>
          <a:prstGeom prst="rect">
            <a:avLst/>
          </a:prstGeom>
        </p:spPr>
      </p:pic>
      <p:pic>
        <p:nvPicPr>
          <p:cNvPr id="44" name="그림 43" descr="SPRING.PNG"/>
          <p:cNvPicPr>
            <a:picLocks noChangeAspect="1"/>
          </p:cNvPicPr>
          <p:nvPr/>
        </p:nvPicPr>
        <p:blipFill>
          <a:blip r:embed="rId5" cstate="print"/>
          <a:stretch>
            <a:fillRect/>
          </a:stretch>
        </p:blipFill>
        <p:spPr>
          <a:xfrm>
            <a:off x="3857620" y="2285992"/>
            <a:ext cx="1167044" cy="663574"/>
          </a:xfrm>
          <a:prstGeom prst="rect">
            <a:avLst/>
          </a:prstGeom>
        </p:spPr>
      </p:pic>
      <p:pic>
        <p:nvPicPr>
          <p:cNvPr id="45" name="그림 44" descr="jquery.PNG"/>
          <p:cNvPicPr>
            <a:picLocks noChangeAspect="1"/>
          </p:cNvPicPr>
          <p:nvPr/>
        </p:nvPicPr>
        <p:blipFill>
          <a:blip r:embed="rId6" cstate="print"/>
          <a:stretch>
            <a:fillRect/>
          </a:stretch>
        </p:blipFill>
        <p:spPr>
          <a:xfrm>
            <a:off x="3714744" y="3000372"/>
            <a:ext cx="1392676" cy="601172"/>
          </a:xfrm>
          <a:prstGeom prst="rect">
            <a:avLst/>
          </a:prstGeom>
        </p:spPr>
      </p:pic>
      <p:pic>
        <p:nvPicPr>
          <p:cNvPr id="46" name="그림 45" descr="AJAX.PNG"/>
          <p:cNvPicPr>
            <a:picLocks noChangeAspect="1"/>
          </p:cNvPicPr>
          <p:nvPr/>
        </p:nvPicPr>
        <p:blipFill>
          <a:blip r:embed="rId7" cstate="print"/>
          <a:stretch>
            <a:fillRect/>
          </a:stretch>
        </p:blipFill>
        <p:spPr>
          <a:xfrm>
            <a:off x="7500958" y="2571744"/>
            <a:ext cx="1329337" cy="535190"/>
          </a:xfrm>
          <a:prstGeom prst="rect">
            <a:avLst/>
          </a:prstGeom>
        </p:spPr>
      </p:pic>
      <p:pic>
        <p:nvPicPr>
          <p:cNvPr id="47" name="그림 46" descr="JSP.PNG"/>
          <p:cNvPicPr>
            <a:picLocks noChangeAspect="1"/>
          </p:cNvPicPr>
          <p:nvPr/>
        </p:nvPicPr>
        <p:blipFill>
          <a:blip r:embed="rId8" cstate="print"/>
          <a:stretch>
            <a:fillRect/>
          </a:stretch>
        </p:blipFill>
        <p:spPr>
          <a:xfrm>
            <a:off x="5214942" y="2285992"/>
            <a:ext cx="628596" cy="1143785"/>
          </a:xfrm>
          <a:prstGeom prst="rect">
            <a:avLst/>
          </a:prstGeom>
        </p:spPr>
      </p:pic>
      <p:sp>
        <p:nvSpPr>
          <p:cNvPr id="50" name="직사각형 49"/>
          <p:cNvSpPr/>
          <p:nvPr/>
        </p:nvSpPr>
        <p:spPr>
          <a:xfrm>
            <a:off x="4500562" y="3786190"/>
            <a:ext cx="3929090" cy="600164"/>
          </a:xfrm>
          <a:prstGeom prst="rect">
            <a:avLst/>
          </a:prstGeom>
        </p:spPr>
        <p:txBody>
          <a:bodyPr wrap="square">
            <a:spAutoFit/>
          </a:bodyPr>
          <a:lstStyle/>
          <a:p>
            <a:pPr algn="ctr">
              <a:lnSpc>
                <a:spcPct val="150000"/>
              </a:lnSpc>
            </a:pPr>
            <a:r>
              <a:rPr lang="en-US" altLang="ko-KR" sz="2400" b="1" dirty="0" smtClean="0">
                <a:solidFill>
                  <a:srgbClr val="00B050"/>
                </a:solidFill>
                <a:latin typeface="Meiryo" pitchFamily="34" charset="-128"/>
                <a:cs typeface="Meiryo" pitchFamily="34" charset="-128"/>
              </a:rPr>
              <a:t>ANDROID</a:t>
            </a:r>
            <a:endParaRPr lang="ko-KR" altLang="en-US" sz="2400" b="1" dirty="0">
              <a:solidFill>
                <a:srgbClr val="00B050"/>
              </a:solidFill>
              <a:latin typeface="Meiryo" pitchFamily="34" charset="-128"/>
              <a:cs typeface="Meiryo" pitchFamily="34" charset="-128"/>
            </a:endParaRPr>
          </a:p>
        </p:txBody>
      </p:sp>
      <p:pic>
        <p:nvPicPr>
          <p:cNvPr id="63" name="그림 62" descr="ANDROID STUDIO.PNG"/>
          <p:cNvPicPr>
            <a:picLocks noChangeAspect="1"/>
          </p:cNvPicPr>
          <p:nvPr/>
        </p:nvPicPr>
        <p:blipFill>
          <a:blip r:embed="rId9"/>
          <a:stretch>
            <a:fillRect/>
          </a:stretch>
        </p:blipFill>
        <p:spPr>
          <a:xfrm>
            <a:off x="6286512" y="4572008"/>
            <a:ext cx="2571768" cy="1643074"/>
          </a:xfrm>
          <a:prstGeom prst="rect">
            <a:avLst/>
          </a:prstGeom>
        </p:spPr>
      </p:pic>
      <p:pic>
        <p:nvPicPr>
          <p:cNvPr id="64" name="그림 63" descr="ANDROID.PNG"/>
          <p:cNvPicPr>
            <a:picLocks noChangeAspect="1"/>
          </p:cNvPicPr>
          <p:nvPr/>
        </p:nvPicPr>
        <p:blipFill>
          <a:blip r:embed="rId10"/>
          <a:stretch>
            <a:fillRect/>
          </a:stretch>
        </p:blipFill>
        <p:spPr>
          <a:xfrm>
            <a:off x="3714744" y="4429132"/>
            <a:ext cx="2000264" cy="1883902"/>
          </a:xfrm>
          <a:prstGeom prst="rect">
            <a:avLst/>
          </a:prstGeom>
        </p:spPr>
      </p:pic>
    </p:spTree>
    <p:extLst>
      <p:ext uri="{BB962C8B-B14F-4D97-AF65-F5344CB8AC3E}">
        <p14:creationId xmlns:p14="http://schemas.microsoft.com/office/powerpoint/2010/main" xmlns="" val="24756003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직사각형 4"/>
          <p:cNvSpPr/>
          <p:nvPr/>
        </p:nvSpPr>
        <p:spPr>
          <a:xfrm>
            <a:off x="214282" y="214290"/>
            <a:ext cx="8784976" cy="6487850"/>
          </a:xfrm>
          <a:prstGeom prst="rect">
            <a:avLst/>
          </a:prstGeom>
          <a:solidFill>
            <a:schemeClr val="bg1"/>
          </a:solidFill>
          <a:ln w="28575">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 name="제목 2"/>
          <p:cNvSpPr>
            <a:spLocks noGrp="1"/>
          </p:cNvSpPr>
          <p:nvPr>
            <p:ph type="ctrTitle"/>
          </p:nvPr>
        </p:nvSpPr>
        <p:spPr>
          <a:xfrm>
            <a:off x="685800" y="499532"/>
            <a:ext cx="7772400" cy="936104"/>
          </a:xfrm>
        </p:spPr>
        <p:txBody>
          <a:bodyPr>
            <a:normAutofit/>
          </a:bodyPr>
          <a:lstStyle/>
          <a:p>
            <a:r>
              <a:rPr lang="ja-JP" altLang="en-US" sz="3600" b="1" dirty="0" smtClean="0">
                <a:solidFill>
                  <a:schemeClr val="accent5">
                    <a:lumMod val="75000"/>
                  </a:schemeClr>
                </a:solidFill>
                <a:latin typeface="Meiryo" pitchFamily="34" charset="-128"/>
                <a:ea typeface="Meiryo" pitchFamily="34" charset="-128"/>
              </a:rPr>
              <a:t>ウェブプロジェクト</a:t>
            </a:r>
            <a:r>
              <a:rPr lang="en-US" altLang="ja-JP" sz="3600" b="1" dirty="0" smtClean="0">
                <a:solidFill>
                  <a:schemeClr val="accent5">
                    <a:lumMod val="75000"/>
                  </a:schemeClr>
                </a:solidFill>
                <a:latin typeface="Meiryo" pitchFamily="34" charset="-128"/>
                <a:ea typeface="Meiryo" pitchFamily="34" charset="-128"/>
              </a:rPr>
              <a:t>(NEGABOX)</a:t>
            </a:r>
            <a:endParaRPr lang="ko-KR" altLang="en-US" sz="3600" b="1" dirty="0">
              <a:solidFill>
                <a:schemeClr val="accent5">
                  <a:lumMod val="75000"/>
                </a:schemeClr>
              </a:solidFill>
              <a:latin typeface="Meiryo" pitchFamily="34" charset="-128"/>
            </a:endParaRPr>
          </a:p>
        </p:txBody>
      </p:sp>
      <p:sp>
        <p:nvSpPr>
          <p:cNvPr id="16" name="제목 2"/>
          <p:cNvSpPr txBox="1">
            <a:spLocks/>
          </p:cNvSpPr>
          <p:nvPr/>
        </p:nvSpPr>
        <p:spPr>
          <a:xfrm>
            <a:off x="685800" y="1435635"/>
            <a:ext cx="7772400" cy="1440160"/>
          </a:xfrm>
          <a:prstGeom prst="rect">
            <a:avLst/>
          </a:prstGeom>
        </p:spPr>
        <p:txBody>
          <a:bodyPr vert="horz" lIns="91440" tIns="45720" rIns="91440" bIns="45720" rtlCol="0" anchor="ctr">
            <a:noAutofit/>
          </a:bodyPr>
          <a:lstStyle>
            <a:lvl1pPr algn="ctr" defTabSz="914400" rtl="0" eaLnBrk="1" latinLnBrk="1" hangingPunct="1">
              <a:spcBef>
                <a:spcPct val="0"/>
              </a:spcBef>
              <a:buNone/>
              <a:defRPr sz="4400" kern="1200" spc="-150">
                <a:solidFill>
                  <a:schemeClr val="tx1"/>
                </a:solidFill>
                <a:latin typeface="Noto Sans Korean Bold" pitchFamily="34" charset="-127"/>
                <a:ea typeface="Noto Sans Korean Bold" pitchFamily="34" charset="-127"/>
                <a:cs typeface="+mj-cs"/>
              </a:defRPr>
            </a:lvl1pPr>
          </a:lstStyle>
          <a:p>
            <a:pPr>
              <a:spcBef>
                <a:spcPts val="500"/>
              </a:spcBef>
            </a:pPr>
            <a:endParaRPr lang="ko-KR" altLang="en-US" sz="1600" spc="0" dirty="0">
              <a:solidFill>
                <a:schemeClr val="tx1">
                  <a:lumMod val="75000"/>
                  <a:lumOff val="25000"/>
                </a:schemeClr>
              </a:solidFill>
            </a:endParaRPr>
          </a:p>
        </p:txBody>
      </p:sp>
      <p:sp>
        <p:nvSpPr>
          <p:cNvPr id="27" name="제목 2"/>
          <p:cNvSpPr txBox="1">
            <a:spLocks/>
          </p:cNvSpPr>
          <p:nvPr/>
        </p:nvSpPr>
        <p:spPr>
          <a:xfrm>
            <a:off x="4429124" y="1357298"/>
            <a:ext cx="4500594" cy="4143404"/>
          </a:xfrm>
          <a:prstGeom prst="rect">
            <a:avLst/>
          </a:prstGeom>
          <a:solidFill>
            <a:schemeClr val="bg1"/>
          </a:solidFill>
        </p:spPr>
        <p:txBody>
          <a:bodyPr vert="horz" lIns="91440" tIns="45720" rIns="91440" bIns="45720" rtlCol="0" anchor="ctr">
            <a:noAutofit/>
          </a:bodyPr>
          <a:lstStyle>
            <a:lvl1pPr algn="ctr" defTabSz="914400" rtl="0" eaLnBrk="1" latinLnBrk="1" hangingPunct="1">
              <a:spcBef>
                <a:spcPct val="0"/>
              </a:spcBef>
              <a:buNone/>
              <a:defRPr sz="4400" kern="1200" spc="-150">
                <a:solidFill>
                  <a:schemeClr val="tx1"/>
                </a:solidFill>
                <a:latin typeface="Noto Sans Korean Bold" pitchFamily="34" charset="-127"/>
                <a:ea typeface="Noto Sans Korean Bold" pitchFamily="34" charset="-127"/>
                <a:cs typeface="+mj-cs"/>
              </a:defRPr>
            </a:lvl1pPr>
          </a:lstStyle>
          <a:p>
            <a:pPr marL="571500" indent="-571500">
              <a:lnSpc>
                <a:spcPct val="150000"/>
              </a:lnSpc>
            </a:pPr>
            <a:endParaRPr lang="en-US" altLang="ja-JP" sz="2400" b="1" dirty="0" smtClean="0">
              <a:solidFill>
                <a:srgbClr val="00B050"/>
              </a:solidFill>
            </a:endParaRPr>
          </a:p>
          <a:p>
            <a:pPr marL="571500" indent="-571500">
              <a:lnSpc>
                <a:spcPct val="150000"/>
              </a:lnSpc>
            </a:pPr>
            <a:endParaRPr lang="en-US" altLang="ja-JP" sz="2400" b="1" dirty="0" smtClean="0">
              <a:solidFill>
                <a:srgbClr val="00B050"/>
              </a:solidFill>
            </a:endParaRPr>
          </a:p>
          <a:p>
            <a:pPr marL="571500" indent="-571500">
              <a:lnSpc>
                <a:spcPct val="150000"/>
              </a:lnSpc>
            </a:pPr>
            <a:r>
              <a:rPr lang="ja-JP" altLang="en-US" sz="3200" b="1" dirty="0" smtClean="0">
                <a:solidFill>
                  <a:srgbClr val="00B050"/>
                </a:solidFill>
              </a:rPr>
              <a:t>   </a:t>
            </a:r>
            <a:r>
              <a:rPr lang="ja-JP" altLang="en-US" sz="3600" b="1" dirty="0" smtClean="0">
                <a:solidFill>
                  <a:srgbClr val="00B050"/>
                </a:solidFill>
                <a:latin typeface="Meiryo" pitchFamily="34" charset="-128"/>
                <a:ea typeface="Meiryo" pitchFamily="34" charset="-128"/>
              </a:rPr>
              <a:t>プロジェクトの目的</a:t>
            </a:r>
            <a:endParaRPr lang="en-US" altLang="ja-JP" sz="3200" b="1" dirty="0" smtClean="0">
              <a:solidFill>
                <a:srgbClr val="00B050"/>
              </a:solidFill>
              <a:latin typeface="Meiryo" pitchFamily="34" charset="-128"/>
              <a:ea typeface="Meiryo" pitchFamily="34" charset="-128"/>
            </a:endParaRPr>
          </a:p>
          <a:p>
            <a:pPr marL="571500" indent="-571500">
              <a:lnSpc>
                <a:spcPct val="150000"/>
              </a:lnSpc>
            </a:pPr>
            <a:r>
              <a:rPr lang="ja-JP" altLang="en-US" sz="2400" dirty="0" smtClean="0"/>
              <a:t> </a:t>
            </a:r>
            <a:r>
              <a:rPr lang="en-US" altLang="ja-JP" sz="2400" dirty="0" smtClean="0"/>
              <a:t>	</a:t>
            </a:r>
            <a:r>
              <a:rPr lang="ja-JP" altLang="en-US" sz="2400" dirty="0" smtClean="0">
                <a:latin typeface="Meiryo" pitchFamily="34" charset="-128"/>
                <a:ea typeface="Meiryo" pitchFamily="34" charset="-128"/>
              </a:rPr>
              <a:t>映画の掲示板を通じて映画に関する情報を共有して映画をよく選択することができます。</a:t>
            </a:r>
            <a:endParaRPr lang="en-US" altLang="ja-JP" sz="2400" dirty="0" smtClean="0">
              <a:latin typeface="Meiryo" pitchFamily="34" charset="-128"/>
              <a:ea typeface="Meiryo" pitchFamily="34" charset="-128"/>
            </a:endParaRPr>
          </a:p>
          <a:p>
            <a:pPr marL="571500" indent="-571500">
              <a:lnSpc>
                <a:spcPct val="150000"/>
              </a:lnSpc>
            </a:pPr>
            <a:endParaRPr lang="en-US" altLang="ja-JP" sz="2400" b="1" dirty="0" smtClean="0">
              <a:solidFill>
                <a:srgbClr val="00B050"/>
              </a:solidFill>
            </a:endParaRPr>
          </a:p>
          <a:p>
            <a:pPr marL="571500" indent="-571500">
              <a:lnSpc>
                <a:spcPct val="150000"/>
              </a:lnSpc>
            </a:pPr>
            <a:endParaRPr lang="en-US" altLang="ja-JP" sz="2400" b="1" dirty="0" smtClean="0">
              <a:solidFill>
                <a:schemeClr val="accent5">
                  <a:lumMod val="75000"/>
                </a:schemeClr>
              </a:solidFill>
            </a:endParaRPr>
          </a:p>
        </p:txBody>
      </p:sp>
      <p:pic>
        <p:nvPicPr>
          <p:cNvPr id="34" name="그림 33"/>
          <p:cNvPicPr/>
          <p:nvPr/>
        </p:nvPicPr>
        <p:blipFill>
          <a:blip r:embed="rId3" cstate="print">
            <a:extLst>
              <a:ext uri="{28A0092B-C50C-407E-A947-70E740481C1C}">
                <a14:useLocalDpi xmlns="" xmlns:wpc="http://schemas.microsoft.com/office/word/2010/wordprocessingCanvas" xmlns:mc="http://schemas.openxmlformats.org/markup-compatibility/2006" xmlns:o="urn:schemas-microsoft-com:office:office" xmlns:m="http://schemas.openxmlformats.org/officeDocument/2006/math" xmlns:v="urn:schemas-microsoft-com:vml" xmlns:wp14="http://schemas.microsoft.com/office/word/2010/wordprocessingDrawing" xmlns:wp="http://schemas.openxmlformats.org/drawingml/2006/wordprocessingDrawing" xmlns:w10="urn:schemas-microsoft-com:office:word" xmlns:w="http://schemas.openxmlformats.org/wordprocessingml/2006/main" xmlns:w14="http://schemas.microsoft.com/office/word/2010/wordml" xmlns:wpg="http://schemas.microsoft.com/office/word/2010/wordprocessingGroup" xmlns:wpi="http://schemas.microsoft.com/office/word/2010/wordprocessingInk" xmlns:wne="http://schemas.microsoft.com/office/word/2006/wordml" xmlns:wps="http://schemas.microsoft.com/office/word/2010/wordprocessingShape" xmlns:a14="http://schemas.microsoft.com/office/drawing/2010/main" xmlns:pic="http://schemas.openxmlformats.org/drawingml/2006/picture" xmlns:lc="http://schemas.openxmlformats.org/drawingml/2006/lockedCanvas" val="0"/>
              </a:ext>
            </a:extLst>
          </a:blip>
          <a:stretch>
            <a:fillRect/>
          </a:stretch>
        </p:blipFill>
        <p:spPr>
          <a:xfrm>
            <a:off x="500034" y="1571612"/>
            <a:ext cx="4143404" cy="4214842"/>
          </a:xfrm>
          <a:prstGeom prst="rect">
            <a:avLst/>
          </a:prstGeom>
        </p:spPr>
      </p:pic>
      <p:sp>
        <p:nvSpPr>
          <p:cNvPr id="7" name="제목 2"/>
          <p:cNvSpPr txBox="1">
            <a:spLocks/>
          </p:cNvSpPr>
          <p:nvPr/>
        </p:nvSpPr>
        <p:spPr>
          <a:xfrm>
            <a:off x="785786" y="5786454"/>
            <a:ext cx="7772400" cy="793228"/>
          </a:xfrm>
          <a:prstGeom prst="rect">
            <a:avLst/>
          </a:prstGeom>
        </p:spPr>
        <p:txBody>
          <a:bodyPr vert="horz" lIns="91440" tIns="45720" rIns="91440" bIns="45720" rtlCol="0" anchor="ctr">
            <a:noAutofit/>
          </a:bodyPr>
          <a:lstStyle/>
          <a:p>
            <a:pPr marL="571500" indent="-571500" algn="ctr">
              <a:lnSpc>
                <a:spcPct val="150000"/>
              </a:lnSpc>
              <a:spcBef>
                <a:spcPct val="0"/>
              </a:spcBef>
            </a:pPr>
            <a:r>
              <a:rPr lang="ja-JP" altLang="en-US" sz="2800" b="1" spc="-150" dirty="0" smtClean="0">
                <a:solidFill>
                  <a:srgbClr val="A32A0D"/>
                </a:solidFill>
                <a:latin typeface="Meiryo" pitchFamily="34" charset="-128"/>
                <a:ea typeface="Meiryo" pitchFamily="34" charset="-128"/>
                <a:cs typeface="+mj-cs"/>
              </a:rPr>
              <a:t>開発期間 </a:t>
            </a:r>
            <a:r>
              <a:rPr lang="en-US" altLang="ja-JP" sz="2800" b="1" spc="-150" dirty="0" smtClean="0">
                <a:solidFill>
                  <a:srgbClr val="A32A0D"/>
                </a:solidFill>
                <a:latin typeface="Meiryo" pitchFamily="34" charset="-128"/>
                <a:ea typeface="Meiryo" pitchFamily="34" charset="-128"/>
                <a:cs typeface="+mj-cs"/>
              </a:rPr>
              <a:t>: 2018. 1. 26</a:t>
            </a:r>
            <a:r>
              <a:rPr lang="ja-JP" altLang="en-US" sz="2800" b="1" spc="-150" dirty="0" smtClean="0">
                <a:solidFill>
                  <a:srgbClr val="A32A0D"/>
                </a:solidFill>
                <a:latin typeface="Meiryo" pitchFamily="34" charset="-128"/>
                <a:ea typeface="Meiryo" pitchFamily="34" charset="-128"/>
              </a:rPr>
              <a:t> </a:t>
            </a:r>
            <a:r>
              <a:rPr lang="en-US" altLang="ja-JP" sz="2800" b="1" spc="-150" dirty="0" smtClean="0">
                <a:solidFill>
                  <a:srgbClr val="A32A0D"/>
                </a:solidFill>
                <a:latin typeface="Meiryo" pitchFamily="34" charset="-128"/>
                <a:ea typeface="Meiryo" pitchFamily="34" charset="-128"/>
                <a:cs typeface="+mj-cs"/>
              </a:rPr>
              <a:t>~ 2018. 2. 1</a:t>
            </a:r>
            <a:r>
              <a:rPr lang="ja-JP" altLang="en-US" sz="2800" b="1" spc="-150" dirty="0" smtClean="0">
                <a:solidFill>
                  <a:srgbClr val="A32A0D"/>
                </a:solidFill>
                <a:latin typeface="Meiryo" pitchFamily="34" charset="-128"/>
                <a:ea typeface="Meiryo" pitchFamily="34" charset="-128"/>
                <a:cs typeface="+mj-cs"/>
              </a:rPr>
              <a:t> </a:t>
            </a:r>
            <a:r>
              <a:rPr lang="en-US" altLang="ja-JP" sz="2800" b="1" spc="-150" dirty="0" smtClean="0">
                <a:solidFill>
                  <a:srgbClr val="A32A0D"/>
                </a:solidFill>
                <a:latin typeface="Meiryo" pitchFamily="34" charset="-128"/>
                <a:ea typeface="Meiryo" pitchFamily="34" charset="-128"/>
                <a:cs typeface="+mj-cs"/>
              </a:rPr>
              <a:t>(</a:t>
            </a:r>
            <a:r>
              <a:rPr lang="en-US" altLang="ko-KR" sz="2800" b="1" spc="-150" dirty="0" smtClean="0">
                <a:solidFill>
                  <a:srgbClr val="A32A0D"/>
                </a:solidFill>
                <a:latin typeface="Meiryo" pitchFamily="34" charset="-128"/>
                <a:ea typeface="Meiryo" pitchFamily="34" charset="-128"/>
                <a:cs typeface="+mj-cs"/>
              </a:rPr>
              <a:t>1</a:t>
            </a:r>
            <a:r>
              <a:rPr lang="ko-KR" altLang="en-US" sz="2800" b="1" spc="-150" dirty="0" smtClean="0">
                <a:solidFill>
                  <a:srgbClr val="A32A0D"/>
                </a:solidFill>
                <a:latin typeface="Meiryo" pitchFamily="34" charset="-128"/>
                <a:ea typeface="Meiryo" pitchFamily="34" charset="-128"/>
                <a:cs typeface="+mj-cs"/>
              </a:rPr>
              <a:t>週間</a:t>
            </a:r>
            <a:r>
              <a:rPr lang="en-US" altLang="ja-JP" sz="2800" b="1" spc="-150" dirty="0" smtClean="0">
                <a:solidFill>
                  <a:srgbClr val="A32A0D"/>
                </a:solidFill>
                <a:latin typeface="Meiryo" pitchFamily="34" charset="-128"/>
                <a:ea typeface="Meiryo" pitchFamily="34" charset="-128"/>
                <a:cs typeface="+mj-cs"/>
              </a:rPr>
              <a:t>)</a:t>
            </a:r>
            <a:endParaRPr kumimoji="0" lang="en-US" altLang="ja-JP" sz="2800" b="1" i="0" u="none" strike="noStrike" kern="1200" cap="none" spc="-150" normalizeH="0" baseline="0" noProof="0" dirty="0" smtClean="0">
              <a:ln>
                <a:noFill/>
              </a:ln>
              <a:solidFill>
                <a:srgbClr val="A32A0D"/>
              </a:solidFill>
              <a:effectLst/>
              <a:uLnTx/>
              <a:uFillTx/>
              <a:latin typeface="Meiryo" pitchFamily="34" charset="-128"/>
              <a:ea typeface="Meiryo" pitchFamily="34" charset="-128"/>
              <a:cs typeface="+mj-cs"/>
            </a:endParaRPr>
          </a:p>
        </p:txBody>
      </p:sp>
    </p:spTree>
    <p:extLst>
      <p:ext uri="{BB962C8B-B14F-4D97-AF65-F5344CB8AC3E}">
        <p14:creationId xmlns:p14="http://schemas.microsoft.com/office/powerpoint/2010/main" xmlns="" val="171691938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직사각형 4"/>
          <p:cNvSpPr/>
          <p:nvPr/>
        </p:nvSpPr>
        <p:spPr>
          <a:xfrm>
            <a:off x="214282" y="214290"/>
            <a:ext cx="8784976" cy="6487850"/>
          </a:xfrm>
          <a:prstGeom prst="rect">
            <a:avLst/>
          </a:prstGeom>
          <a:solidFill>
            <a:schemeClr val="bg1"/>
          </a:solidFill>
          <a:ln w="28575">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 name="제목 2"/>
          <p:cNvSpPr>
            <a:spLocks noGrp="1"/>
          </p:cNvSpPr>
          <p:nvPr>
            <p:ph type="ctrTitle"/>
          </p:nvPr>
        </p:nvSpPr>
        <p:spPr>
          <a:xfrm>
            <a:off x="685800" y="285728"/>
            <a:ext cx="7772400" cy="1149908"/>
          </a:xfrm>
        </p:spPr>
        <p:txBody>
          <a:bodyPr>
            <a:noAutofit/>
          </a:bodyPr>
          <a:lstStyle/>
          <a:p>
            <a:r>
              <a:rPr lang="ja-JP" altLang="en-US" sz="3200" b="1" dirty="0" smtClean="0">
                <a:solidFill>
                  <a:schemeClr val="accent5">
                    <a:lumMod val="75000"/>
                  </a:schemeClr>
                </a:solidFill>
                <a:latin typeface="Meiryo" pitchFamily="34" charset="-128"/>
                <a:ea typeface="Meiryo" pitchFamily="34" charset="-128"/>
              </a:rPr>
              <a:t>ウェブプロジェクト</a:t>
            </a:r>
            <a:r>
              <a:rPr lang="en-US" altLang="ja-JP" sz="3200" b="1" dirty="0" smtClean="0">
                <a:solidFill>
                  <a:schemeClr val="accent5">
                    <a:lumMod val="75000"/>
                  </a:schemeClr>
                </a:solidFill>
                <a:latin typeface="Meiryo" pitchFamily="34" charset="-128"/>
                <a:ea typeface="Meiryo" pitchFamily="34" charset="-128"/>
              </a:rPr>
              <a:t>(</a:t>
            </a:r>
            <a:r>
              <a:rPr lang="ko-KR" altLang="en-US" sz="3200" b="1" dirty="0" smtClean="0">
                <a:solidFill>
                  <a:schemeClr val="accent5">
                    <a:lumMod val="75000"/>
                  </a:schemeClr>
                </a:solidFill>
                <a:latin typeface="Meiryo" pitchFamily="34" charset="-128"/>
              </a:rPr>
              <a:t>映画情報共有掲示板</a:t>
            </a:r>
            <a:r>
              <a:rPr lang="en-US" altLang="ja-JP" sz="3200" b="1" dirty="0" smtClean="0">
                <a:solidFill>
                  <a:schemeClr val="accent5">
                    <a:lumMod val="75000"/>
                  </a:schemeClr>
                </a:solidFill>
                <a:latin typeface="Meiryo" pitchFamily="34" charset="-128"/>
                <a:ea typeface="Meiryo" pitchFamily="34" charset="-128"/>
              </a:rPr>
              <a:t>)</a:t>
            </a:r>
            <a:endParaRPr lang="ko-KR" altLang="en-US" sz="3200" b="1" dirty="0">
              <a:solidFill>
                <a:schemeClr val="accent5">
                  <a:lumMod val="75000"/>
                </a:schemeClr>
              </a:solidFill>
              <a:latin typeface="Meiryo" pitchFamily="34" charset="-128"/>
            </a:endParaRPr>
          </a:p>
        </p:txBody>
      </p:sp>
      <p:sp>
        <p:nvSpPr>
          <p:cNvPr id="16" name="제목 2"/>
          <p:cNvSpPr txBox="1">
            <a:spLocks/>
          </p:cNvSpPr>
          <p:nvPr/>
        </p:nvSpPr>
        <p:spPr>
          <a:xfrm>
            <a:off x="685800" y="1435635"/>
            <a:ext cx="7772400" cy="1440160"/>
          </a:xfrm>
          <a:prstGeom prst="rect">
            <a:avLst/>
          </a:prstGeom>
        </p:spPr>
        <p:txBody>
          <a:bodyPr vert="horz" lIns="91440" tIns="45720" rIns="91440" bIns="45720" rtlCol="0" anchor="ctr">
            <a:noAutofit/>
          </a:bodyPr>
          <a:lstStyle>
            <a:lvl1pPr algn="ctr" defTabSz="914400" rtl="0" eaLnBrk="1" latinLnBrk="1" hangingPunct="1">
              <a:spcBef>
                <a:spcPct val="0"/>
              </a:spcBef>
              <a:buNone/>
              <a:defRPr sz="4400" kern="1200" spc="-150">
                <a:solidFill>
                  <a:schemeClr val="tx1"/>
                </a:solidFill>
                <a:latin typeface="Noto Sans Korean Bold" pitchFamily="34" charset="-127"/>
                <a:ea typeface="Noto Sans Korean Bold" pitchFamily="34" charset="-127"/>
                <a:cs typeface="+mj-cs"/>
              </a:defRPr>
            </a:lvl1pPr>
          </a:lstStyle>
          <a:p>
            <a:pPr>
              <a:spcBef>
                <a:spcPts val="500"/>
              </a:spcBef>
            </a:pPr>
            <a:endParaRPr lang="ko-KR" altLang="en-US" sz="1600" spc="0" dirty="0">
              <a:solidFill>
                <a:schemeClr val="tx1">
                  <a:lumMod val="75000"/>
                  <a:lumOff val="25000"/>
                </a:schemeClr>
              </a:solidFill>
            </a:endParaRPr>
          </a:p>
        </p:txBody>
      </p:sp>
      <p:sp>
        <p:nvSpPr>
          <p:cNvPr id="27" name="제목 2"/>
          <p:cNvSpPr txBox="1">
            <a:spLocks/>
          </p:cNvSpPr>
          <p:nvPr/>
        </p:nvSpPr>
        <p:spPr>
          <a:xfrm>
            <a:off x="4572000" y="1500174"/>
            <a:ext cx="3786214" cy="4714908"/>
          </a:xfrm>
          <a:prstGeom prst="rect">
            <a:avLst/>
          </a:prstGeom>
          <a:solidFill>
            <a:schemeClr val="bg1"/>
          </a:solidFill>
        </p:spPr>
        <p:txBody>
          <a:bodyPr vert="horz" lIns="91440" tIns="45720" rIns="91440" bIns="45720" rtlCol="0" anchor="ctr">
            <a:noAutofit/>
          </a:bodyPr>
          <a:lstStyle>
            <a:lvl1pPr algn="ctr" defTabSz="914400" rtl="0" eaLnBrk="1" latinLnBrk="1" hangingPunct="1">
              <a:spcBef>
                <a:spcPct val="0"/>
              </a:spcBef>
              <a:buNone/>
              <a:defRPr sz="4400" kern="1200" spc="-150">
                <a:solidFill>
                  <a:schemeClr val="tx1"/>
                </a:solidFill>
                <a:latin typeface="Noto Sans Korean Bold" pitchFamily="34" charset="-127"/>
                <a:ea typeface="Noto Sans Korean Bold" pitchFamily="34" charset="-127"/>
                <a:cs typeface="+mj-cs"/>
              </a:defRPr>
            </a:lvl1pPr>
          </a:lstStyle>
          <a:p>
            <a:pPr marL="571500" indent="-571500">
              <a:lnSpc>
                <a:spcPct val="150000"/>
              </a:lnSpc>
            </a:pPr>
            <a:endParaRPr lang="en-US" altLang="ja-JP" sz="2400" b="1" dirty="0" smtClean="0">
              <a:solidFill>
                <a:srgbClr val="00B050"/>
              </a:solidFill>
            </a:endParaRPr>
          </a:p>
          <a:p>
            <a:pPr marL="571500" indent="-571500">
              <a:lnSpc>
                <a:spcPct val="150000"/>
              </a:lnSpc>
            </a:pPr>
            <a:endParaRPr lang="en-US" altLang="ja-JP" sz="2400" b="1" dirty="0" smtClean="0">
              <a:solidFill>
                <a:srgbClr val="00B050"/>
              </a:solidFill>
            </a:endParaRPr>
          </a:p>
          <a:p>
            <a:pPr marL="571500" indent="-571500">
              <a:lnSpc>
                <a:spcPct val="150000"/>
              </a:lnSpc>
            </a:pPr>
            <a:r>
              <a:rPr lang="ja-JP" altLang="en-US" sz="3200" b="1" dirty="0" smtClean="0">
                <a:solidFill>
                  <a:srgbClr val="00B050"/>
                </a:solidFill>
              </a:rPr>
              <a:t> </a:t>
            </a:r>
            <a:endParaRPr lang="en-US" altLang="ja-JP" sz="3200" b="1" dirty="0" smtClean="0">
              <a:solidFill>
                <a:srgbClr val="00B050"/>
              </a:solidFill>
            </a:endParaRPr>
          </a:p>
          <a:p>
            <a:pPr marL="571500" indent="-571500">
              <a:lnSpc>
                <a:spcPct val="150000"/>
              </a:lnSpc>
            </a:pPr>
            <a:endParaRPr lang="en-US" altLang="ja-JP" sz="3200" b="1" dirty="0" smtClean="0">
              <a:solidFill>
                <a:srgbClr val="00B050"/>
              </a:solidFill>
            </a:endParaRPr>
          </a:p>
          <a:p>
            <a:pPr marL="571500" indent="-571500">
              <a:lnSpc>
                <a:spcPct val="150000"/>
              </a:lnSpc>
            </a:pPr>
            <a:endParaRPr lang="en-US" altLang="ja-JP" sz="3200" b="1" dirty="0" smtClean="0">
              <a:solidFill>
                <a:srgbClr val="00B050"/>
              </a:solidFill>
            </a:endParaRPr>
          </a:p>
          <a:p>
            <a:pPr marL="571500" indent="-571500">
              <a:lnSpc>
                <a:spcPct val="150000"/>
              </a:lnSpc>
            </a:pPr>
            <a:endParaRPr lang="en-US" altLang="ja-JP" sz="3200" b="1" dirty="0" smtClean="0">
              <a:solidFill>
                <a:srgbClr val="00B050"/>
              </a:solidFill>
            </a:endParaRPr>
          </a:p>
          <a:p>
            <a:pPr marL="571500" indent="-571500">
              <a:lnSpc>
                <a:spcPct val="150000"/>
              </a:lnSpc>
            </a:pPr>
            <a:endParaRPr lang="en-US" altLang="ja-JP" sz="3200" b="1" dirty="0" smtClean="0">
              <a:solidFill>
                <a:srgbClr val="00B050"/>
              </a:solidFill>
            </a:endParaRPr>
          </a:p>
          <a:p>
            <a:pPr marL="571500" indent="-571500">
              <a:lnSpc>
                <a:spcPct val="150000"/>
              </a:lnSpc>
            </a:pPr>
            <a:endParaRPr lang="en-US" altLang="ja-JP" sz="3200" b="1" dirty="0" smtClean="0">
              <a:solidFill>
                <a:srgbClr val="00B050"/>
              </a:solidFill>
            </a:endParaRPr>
          </a:p>
          <a:p>
            <a:pPr marL="571500" indent="-571500">
              <a:lnSpc>
                <a:spcPct val="150000"/>
              </a:lnSpc>
            </a:pPr>
            <a:r>
              <a:rPr lang="ja-JP" altLang="en-US" sz="3200" b="1" dirty="0" smtClean="0">
                <a:solidFill>
                  <a:srgbClr val="7030A0"/>
                </a:solidFill>
                <a:latin typeface="Meiryo" pitchFamily="34" charset="-128"/>
                <a:ea typeface="Meiryo" pitchFamily="34" charset="-128"/>
              </a:rPr>
              <a:t>プロジェクトの機能</a:t>
            </a:r>
            <a:r>
              <a:rPr lang="ja-JP" altLang="en-US" sz="3200" b="1" dirty="0" smtClean="0">
                <a:solidFill>
                  <a:srgbClr val="7030A0"/>
                </a:solidFill>
              </a:rPr>
              <a:t> </a:t>
            </a:r>
            <a:endParaRPr lang="en-US" altLang="ja-JP" sz="2000" spc="0" dirty="0" smtClean="0">
              <a:solidFill>
                <a:prstClr val="black"/>
              </a:solidFill>
              <a:latin typeface="IPAMincho" pitchFamily="49" charset="-128"/>
              <a:ea typeface="IPAMincho" pitchFamily="49" charset="-128"/>
            </a:endParaRPr>
          </a:p>
          <a:p>
            <a:pPr marL="571500" lvl="0" indent="-571500">
              <a:lnSpc>
                <a:spcPct val="150000"/>
              </a:lnSpc>
            </a:pPr>
            <a:r>
              <a:rPr lang="en-US" altLang="ja-JP" sz="2000" spc="0" dirty="0" smtClean="0">
                <a:solidFill>
                  <a:prstClr val="black"/>
                </a:solidFill>
                <a:latin typeface="IPAMincho" pitchFamily="49" charset="-128"/>
                <a:ea typeface="IPAMincho" pitchFamily="49" charset="-128"/>
              </a:rPr>
              <a:t> </a:t>
            </a:r>
            <a:r>
              <a:rPr lang="en-US" altLang="ja-JP" sz="2000" spc="0" dirty="0" smtClean="0">
                <a:solidFill>
                  <a:prstClr val="black"/>
                </a:solidFill>
                <a:latin typeface="Meiryo" pitchFamily="34" charset="-128"/>
                <a:ea typeface="Meiryo" pitchFamily="34" charset="-128"/>
              </a:rPr>
              <a:t>- </a:t>
            </a:r>
            <a:r>
              <a:rPr lang="ja-JP" altLang="en-US" sz="2000" spc="0" dirty="0" smtClean="0">
                <a:solidFill>
                  <a:prstClr val="black"/>
                </a:solidFill>
                <a:latin typeface="Meiryo" pitchFamily="34" charset="-128"/>
                <a:ea typeface="Meiryo" pitchFamily="34" charset="-128"/>
              </a:rPr>
              <a:t>基本的な掲示板機能</a:t>
            </a:r>
            <a:endParaRPr lang="en-US" altLang="ja-JP" sz="2000" spc="0" dirty="0" smtClean="0">
              <a:solidFill>
                <a:prstClr val="black"/>
              </a:solidFill>
              <a:latin typeface="Meiryo" pitchFamily="34" charset="-128"/>
              <a:ea typeface="Meiryo" pitchFamily="34" charset="-128"/>
            </a:endParaRPr>
          </a:p>
          <a:p>
            <a:pPr marL="571500" indent="-571500">
              <a:lnSpc>
                <a:spcPct val="150000"/>
              </a:lnSpc>
            </a:pPr>
            <a:r>
              <a:rPr lang="en-US" altLang="ja-JP" sz="2000" spc="0" dirty="0" smtClean="0">
                <a:solidFill>
                  <a:prstClr val="black"/>
                </a:solidFill>
                <a:latin typeface="Meiryo" pitchFamily="34" charset="-128"/>
                <a:ea typeface="Meiryo" pitchFamily="34" charset="-128"/>
              </a:rPr>
              <a:t>  (</a:t>
            </a:r>
            <a:r>
              <a:rPr lang="ja-JP" altLang="en-US" sz="2000" spc="0" dirty="0" smtClean="0">
                <a:solidFill>
                  <a:prstClr val="black"/>
                </a:solidFill>
                <a:latin typeface="Meiryo" pitchFamily="34" charset="-128"/>
                <a:ea typeface="Meiryo" pitchFamily="34" charset="-128"/>
              </a:rPr>
              <a:t>会員加入、情報修正、書き込み登録、削除など</a:t>
            </a:r>
            <a:r>
              <a:rPr lang="en-US" altLang="ja-JP" sz="2000" spc="0" dirty="0" smtClean="0">
                <a:solidFill>
                  <a:prstClr val="black"/>
                </a:solidFill>
                <a:latin typeface="Meiryo" pitchFamily="34" charset="-128"/>
                <a:ea typeface="Meiryo" pitchFamily="34" charset="-128"/>
              </a:rPr>
              <a:t>)</a:t>
            </a:r>
            <a:r>
              <a:rPr lang="ja-JP" altLang="en-US" sz="2000" dirty="0" smtClean="0">
                <a:latin typeface="Meiryo" pitchFamily="34" charset="-128"/>
                <a:ea typeface="Meiryo" pitchFamily="34" charset="-128"/>
              </a:rPr>
              <a:t>です</a:t>
            </a:r>
            <a:r>
              <a:rPr lang="ja-JP" altLang="en-US" sz="2000" spc="0" dirty="0" smtClean="0">
                <a:solidFill>
                  <a:prstClr val="black"/>
                </a:solidFill>
                <a:latin typeface="Meiryo" pitchFamily="34" charset="-128"/>
                <a:ea typeface="Meiryo" pitchFamily="34" charset="-128"/>
              </a:rPr>
              <a:t>。</a:t>
            </a:r>
            <a:r>
              <a:rPr lang="en-US" altLang="ja-JP" sz="2000" spc="0" dirty="0" smtClean="0">
                <a:solidFill>
                  <a:prstClr val="black"/>
                </a:solidFill>
                <a:latin typeface="Meiryo" pitchFamily="34" charset="-128"/>
                <a:ea typeface="Meiryo" pitchFamily="34" charset="-128"/>
              </a:rPr>
              <a:t/>
            </a:r>
            <a:br>
              <a:rPr lang="en-US" altLang="ja-JP" sz="2000" spc="0" dirty="0" smtClean="0">
                <a:solidFill>
                  <a:prstClr val="black"/>
                </a:solidFill>
                <a:latin typeface="Meiryo" pitchFamily="34" charset="-128"/>
                <a:ea typeface="Meiryo" pitchFamily="34" charset="-128"/>
              </a:rPr>
            </a:br>
            <a:r>
              <a:rPr lang="en-US" altLang="ja-JP" sz="2000" spc="0" dirty="0" smtClean="0">
                <a:solidFill>
                  <a:prstClr val="black"/>
                </a:solidFill>
                <a:latin typeface="Meiryo" pitchFamily="34" charset="-128"/>
                <a:ea typeface="Meiryo" pitchFamily="34" charset="-128"/>
              </a:rPr>
              <a:t>- </a:t>
            </a:r>
            <a:r>
              <a:rPr lang="ja-JP" altLang="en-US" sz="2000" spc="0" dirty="0" smtClean="0">
                <a:solidFill>
                  <a:prstClr val="black"/>
                </a:solidFill>
                <a:latin typeface="Meiryo" pitchFamily="34" charset="-128"/>
                <a:ea typeface="Meiryo" pitchFamily="34" charset="-128"/>
              </a:rPr>
              <a:t>非会員は書き込みを見かけないこと、ただ会員のみ可能</a:t>
            </a:r>
            <a:r>
              <a:rPr lang="ja-JP" altLang="en-US" sz="2000" dirty="0" smtClean="0">
                <a:latin typeface="Meiryo" pitchFamily="34" charset="-128"/>
                <a:ea typeface="Meiryo" pitchFamily="34" charset="-128"/>
              </a:rPr>
              <a:t>です</a:t>
            </a:r>
            <a:r>
              <a:rPr lang="ja-JP" altLang="en-US" sz="2000" spc="0" dirty="0" smtClean="0">
                <a:solidFill>
                  <a:prstClr val="black"/>
                </a:solidFill>
                <a:latin typeface="Meiryo" pitchFamily="34" charset="-128"/>
                <a:ea typeface="Meiryo" pitchFamily="34" charset="-128"/>
              </a:rPr>
              <a:t>。</a:t>
            </a:r>
            <a:br>
              <a:rPr lang="ja-JP" altLang="en-US" sz="2000" spc="0" dirty="0" smtClean="0">
                <a:solidFill>
                  <a:prstClr val="black"/>
                </a:solidFill>
                <a:latin typeface="Meiryo" pitchFamily="34" charset="-128"/>
                <a:ea typeface="Meiryo" pitchFamily="34" charset="-128"/>
              </a:rPr>
            </a:br>
            <a:r>
              <a:rPr lang="en-US" altLang="ja-JP" sz="2000" spc="0" dirty="0" smtClean="0">
                <a:solidFill>
                  <a:prstClr val="black"/>
                </a:solidFill>
                <a:latin typeface="Meiryo" pitchFamily="34" charset="-128"/>
                <a:ea typeface="Meiryo" pitchFamily="34" charset="-128"/>
              </a:rPr>
              <a:t>- </a:t>
            </a:r>
            <a:r>
              <a:rPr lang="ja-JP" altLang="en-US" sz="2000" spc="0" dirty="0" smtClean="0">
                <a:solidFill>
                  <a:prstClr val="black"/>
                </a:solidFill>
                <a:latin typeface="Meiryo" pitchFamily="34" charset="-128"/>
                <a:ea typeface="Meiryo" pitchFamily="34" charset="-128"/>
              </a:rPr>
              <a:t>ファイルのアップロードやページング処理が可能です。</a:t>
            </a:r>
            <a:endParaRPr lang="en-US" altLang="ja-JP" sz="2000" spc="0" dirty="0" smtClean="0">
              <a:solidFill>
                <a:prstClr val="black"/>
              </a:solidFill>
              <a:latin typeface="Meiryo" pitchFamily="34" charset="-128"/>
              <a:ea typeface="Meiryo" pitchFamily="34" charset="-128"/>
            </a:endParaRPr>
          </a:p>
          <a:p>
            <a:pPr marL="571500" indent="-571500">
              <a:lnSpc>
                <a:spcPct val="150000"/>
              </a:lnSpc>
            </a:pPr>
            <a:endParaRPr lang="en-US" altLang="ja-JP" sz="2000" b="1" dirty="0" smtClean="0">
              <a:solidFill>
                <a:srgbClr val="7030A0"/>
              </a:solidFill>
            </a:endParaRPr>
          </a:p>
          <a:p>
            <a:pPr marL="571500" indent="-571500">
              <a:lnSpc>
                <a:spcPct val="150000"/>
              </a:lnSpc>
            </a:pPr>
            <a:endParaRPr lang="en-US" altLang="ja-JP" sz="2000" b="1" dirty="0" smtClean="0">
              <a:solidFill>
                <a:srgbClr val="7030A0"/>
              </a:solidFill>
            </a:endParaRPr>
          </a:p>
          <a:p>
            <a:pPr marL="571500" indent="-571500">
              <a:lnSpc>
                <a:spcPct val="150000"/>
              </a:lnSpc>
            </a:pPr>
            <a:endParaRPr lang="en-US" altLang="ja-JP" sz="3200" b="1" dirty="0" smtClean="0">
              <a:solidFill>
                <a:srgbClr val="7030A0"/>
              </a:solidFill>
            </a:endParaRPr>
          </a:p>
          <a:p>
            <a:pPr marL="571500" indent="-571500">
              <a:lnSpc>
                <a:spcPct val="150000"/>
              </a:lnSpc>
            </a:pPr>
            <a:endParaRPr lang="en-US" altLang="ja-JP" sz="3200" b="1" dirty="0" smtClean="0">
              <a:solidFill>
                <a:srgbClr val="7030A0"/>
              </a:solidFill>
            </a:endParaRPr>
          </a:p>
          <a:p>
            <a:pPr marL="571500" indent="-571500">
              <a:lnSpc>
                <a:spcPct val="150000"/>
              </a:lnSpc>
            </a:pPr>
            <a:endParaRPr lang="en-US" altLang="ja-JP" sz="3200" b="1" dirty="0" smtClean="0">
              <a:solidFill>
                <a:srgbClr val="7030A0"/>
              </a:solidFill>
            </a:endParaRPr>
          </a:p>
          <a:p>
            <a:pPr marL="571500" indent="-571500">
              <a:lnSpc>
                <a:spcPct val="150000"/>
              </a:lnSpc>
            </a:pPr>
            <a:endParaRPr lang="en-US" altLang="ja-JP" sz="3200" b="1" dirty="0" smtClean="0">
              <a:solidFill>
                <a:srgbClr val="7030A0"/>
              </a:solidFill>
            </a:endParaRPr>
          </a:p>
          <a:p>
            <a:pPr marL="571500" indent="-571500">
              <a:lnSpc>
                <a:spcPct val="150000"/>
              </a:lnSpc>
            </a:pPr>
            <a:r>
              <a:rPr lang="ja-JP" altLang="en-US" sz="2400" dirty="0" smtClean="0"/>
              <a:t> </a:t>
            </a:r>
            <a:r>
              <a:rPr lang="en-US" altLang="ja-JP" sz="2400" dirty="0" smtClean="0"/>
              <a:t>	</a:t>
            </a:r>
          </a:p>
          <a:p>
            <a:pPr marL="571500" indent="-571500">
              <a:lnSpc>
                <a:spcPct val="150000"/>
              </a:lnSpc>
            </a:pPr>
            <a:endParaRPr lang="en-US" altLang="ja-JP" sz="2400" b="1" dirty="0" smtClean="0">
              <a:solidFill>
                <a:srgbClr val="00B050"/>
              </a:solidFill>
            </a:endParaRPr>
          </a:p>
          <a:p>
            <a:pPr marL="571500" indent="-571500">
              <a:lnSpc>
                <a:spcPct val="150000"/>
              </a:lnSpc>
            </a:pPr>
            <a:endParaRPr lang="en-US" altLang="ja-JP" sz="2400" b="1" dirty="0" smtClean="0">
              <a:solidFill>
                <a:schemeClr val="accent5">
                  <a:lumMod val="75000"/>
                </a:schemeClr>
              </a:solidFill>
            </a:endParaRPr>
          </a:p>
        </p:txBody>
      </p:sp>
      <p:pic>
        <p:nvPicPr>
          <p:cNvPr id="12" name="그림 11" descr="회원가입 화면.PNG"/>
          <p:cNvPicPr>
            <a:picLocks noChangeAspect="1"/>
          </p:cNvPicPr>
          <p:nvPr/>
        </p:nvPicPr>
        <p:blipFill>
          <a:blip r:embed="rId2"/>
          <a:stretch>
            <a:fillRect/>
          </a:stretch>
        </p:blipFill>
        <p:spPr>
          <a:xfrm>
            <a:off x="714348" y="1285860"/>
            <a:ext cx="3286148" cy="2286015"/>
          </a:xfrm>
          <a:prstGeom prst="rect">
            <a:avLst/>
          </a:prstGeom>
        </p:spPr>
      </p:pic>
      <p:sp>
        <p:nvSpPr>
          <p:cNvPr id="13" name="아래쪽 화살표 12"/>
          <p:cNvSpPr/>
          <p:nvPr/>
        </p:nvSpPr>
        <p:spPr>
          <a:xfrm>
            <a:off x="2143108" y="3714752"/>
            <a:ext cx="357190" cy="500066"/>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5" name="그림 14" descr="게시글 확인 및 리플 목록 화면.PNG"/>
          <p:cNvPicPr>
            <a:picLocks noChangeAspect="1"/>
          </p:cNvPicPr>
          <p:nvPr/>
        </p:nvPicPr>
        <p:blipFill>
          <a:blip r:embed="rId3"/>
          <a:stretch>
            <a:fillRect/>
          </a:stretch>
        </p:blipFill>
        <p:spPr>
          <a:xfrm>
            <a:off x="714348" y="4286256"/>
            <a:ext cx="3286148" cy="2143140"/>
          </a:xfrm>
          <a:prstGeom prst="rect">
            <a:avLst/>
          </a:prstGeom>
        </p:spPr>
      </p:pic>
    </p:spTree>
    <p:extLst>
      <p:ext uri="{BB962C8B-B14F-4D97-AF65-F5344CB8AC3E}">
        <p14:creationId xmlns:p14="http://schemas.microsoft.com/office/powerpoint/2010/main" xmlns="" val="171691938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직사각형 4"/>
          <p:cNvSpPr/>
          <p:nvPr/>
        </p:nvSpPr>
        <p:spPr>
          <a:xfrm>
            <a:off x="179512" y="185075"/>
            <a:ext cx="8784976" cy="6487850"/>
          </a:xfrm>
          <a:prstGeom prst="rect">
            <a:avLst/>
          </a:prstGeom>
          <a:solidFill>
            <a:schemeClr val="bg1"/>
          </a:solidFill>
          <a:ln w="28575">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 name="제목 2"/>
          <p:cNvSpPr>
            <a:spLocks noGrp="1"/>
          </p:cNvSpPr>
          <p:nvPr>
            <p:ph type="ctrTitle"/>
          </p:nvPr>
        </p:nvSpPr>
        <p:spPr>
          <a:xfrm>
            <a:off x="685800" y="499532"/>
            <a:ext cx="7772400" cy="936104"/>
          </a:xfrm>
        </p:spPr>
        <p:txBody>
          <a:bodyPr>
            <a:noAutofit/>
          </a:bodyPr>
          <a:lstStyle/>
          <a:p>
            <a:pPr marL="571500" indent="-571500">
              <a:lnSpc>
                <a:spcPct val="150000"/>
              </a:lnSpc>
            </a:pPr>
            <a:r>
              <a:rPr lang="ja-JP" altLang="en-US" sz="2800" b="1" dirty="0" smtClean="0">
                <a:solidFill>
                  <a:schemeClr val="accent5">
                    <a:lumMod val="75000"/>
                  </a:schemeClr>
                </a:solidFill>
                <a:latin typeface="Meiryo" pitchFamily="34" charset="-128"/>
                <a:ea typeface="Meiryo" pitchFamily="34" charset="-128"/>
              </a:rPr>
              <a:t>チームプロジェクト</a:t>
            </a:r>
            <a:r>
              <a:rPr lang="en-US" altLang="ja-JP" sz="2800" b="1" dirty="0" smtClean="0">
                <a:solidFill>
                  <a:schemeClr val="accent5">
                    <a:lumMod val="75000"/>
                  </a:schemeClr>
                </a:solidFill>
                <a:latin typeface="Meiryo" pitchFamily="34" charset="-128"/>
                <a:ea typeface="Meiryo" pitchFamily="34" charset="-128"/>
              </a:rPr>
              <a:t>(</a:t>
            </a:r>
            <a:r>
              <a:rPr lang="ja-JP" altLang="en-US" sz="2800" b="1" dirty="0" smtClean="0">
                <a:solidFill>
                  <a:schemeClr val="accent5">
                    <a:lumMod val="75000"/>
                  </a:schemeClr>
                </a:solidFill>
                <a:latin typeface="Meiryo" pitchFamily="34" charset="-128"/>
                <a:ea typeface="Meiryo" pitchFamily="34" charset="-128"/>
              </a:rPr>
              <a:t>チーム名および開発目的</a:t>
            </a:r>
            <a:r>
              <a:rPr lang="en-US" altLang="ja-JP" sz="2800" b="1" dirty="0" smtClean="0">
                <a:solidFill>
                  <a:schemeClr val="accent5">
                    <a:lumMod val="75000"/>
                  </a:schemeClr>
                </a:solidFill>
                <a:latin typeface="Meiryo" pitchFamily="34" charset="-128"/>
                <a:ea typeface="Meiryo" pitchFamily="34" charset="-128"/>
              </a:rPr>
              <a:t>)</a:t>
            </a:r>
          </a:p>
        </p:txBody>
      </p:sp>
      <p:pic>
        <p:nvPicPr>
          <p:cNvPr id="17" name="그림 16" descr="팀1.PNG"/>
          <p:cNvPicPr>
            <a:picLocks noChangeAspect="1"/>
          </p:cNvPicPr>
          <p:nvPr/>
        </p:nvPicPr>
        <p:blipFill>
          <a:blip r:embed="rId2"/>
          <a:stretch>
            <a:fillRect/>
          </a:stretch>
        </p:blipFill>
        <p:spPr>
          <a:xfrm>
            <a:off x="357158" y="1571612"/>
            <a:ext cx="3929090" cy="4000528"/>
          </a:xfrm>
          <a:prstGeom prst="rect">
            <a:avLst/>
          </a:prstGeom>
        </p:spPr>
      </p:pic>
      <p:pic>
        <p:nvPicPr>
          <p:cNvPr id="21" name="그림 20" descr="팀2.PNG"/>
          <p:cNvPicPr>
            <a:picLocks noChangeAspect="1"/>
          </p:cNvPicPr>
          <p:nvPr/>
        </p:nvPicPr>
        <p:blipFill>
          <a:blip r:embed="rId3"/>
          <a:stretch>
            <a:fillRect/>
          </a:stretch>
        </p:blipFill>
        <p:spPr>
          <a:xfrm>
            <a:off x="4786314" y="1571612"/>
            <a:ext cx="4071966" cy="4000528"/>
          </a:xfrm>
          <a:prstGeom prst="rect">
            <a:avLst/>
          </a:prstGeom>
        </p:spPr>
      </p:pic>
      <p:sp>
        <p:nvSpPr>
          <p:cNvPr id="22" name="오른쪽 화살표 21"/>
          <p:cNvSpPr/>
          <p:nvPr/>
        </p:nvSpPr>
        <p:spPr>
          <a:xfrm>
            <a:off x="4357686" y="3429000"/>
            <a:ext cx="357190" cy="428628"/>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rgbClr val="FFC000"/>
              </a:solidFill>
            </a:endParaRPr>
          </a:p>
        </p:txBody>
      </p:sp>
      <p:sp>
        <p:nvSpPr>
          <p:cNvPr id="8" name="제목 2"/>
          <p:cNvSpPr txBox="1">
            <a:spLocks/>
          </p:cNvSpPr>
          <p:nvPr/>
        </p:nvSpPr>
        <p:spPr>
          <a:xfrm>
            <a:off x="714348" y="5643578"/>
            <a:ext cx="7772400" cy="936104"/>
          </a:xfrm>
          <a:prstGeom prst="rect">
            <a:avLst/>
          </a:prstGeom>
        </p:spPr>
        <p:txBody>
          <a:bodyPr vert="horz" lIns="91440" tIns="45720" rIns="91440" bIns="45720" rtlCol="0" anchor="ctr">
            <a:noAutofit/>
          </a:bodyPr>
          <a:lstStyle/>
          <a:p>
            <a:pPr marL="571500" indent="-571500" algn="ctr">
              <a:lnSpc>
                <a:spcPct val="150000"/>
              </a:lnSpc>
              <a:spcBef>
                <a:spcPct val="0"/>
              </a:spcBef>
            </a:pPr>
            <a:r>
              <a:rPr lang="ja-JP" altLang="en-US" sz="2800" b="1" spc="-150" dirty="0" smtClean="0">
                <a:solidFill>
                  <a:srgbClr val="AE3DBD"/>
                </a:solidFill>
                <a:latin typeface="Meiryo" pitchFamily="34" charset="-128"/>
                <a:ea typeface="Meiryo" pitchFamily="34" charset="-128"/>
                <a:cs typeface="+mj-cs"/>
              </a:rPr>
              <a:t>開発期間 </a:t>
            </a:r>
            <a:r>
              <a:rPr lang="en-US" altLang="ja-JP" sz="2800" b="1" spc="-150" dirty="0" smtClean="0">
                <a:solidFill>
                  <a:srgbClr val="AE3DBD"/>
                </a:solidFill>
                <a:latin typeface="Meiryo" pitchFamily="34" charset="-128"/>
                <a:ea typeface="Meiryo" pitchFamily="34" charset="-128"/>
                <a:cs typeface="+mj-cs"/>
              </a:rPr>
              <a:t>: 2018. 3. 13</a:t>
            </a:r>
            <a:r>
              <a:rPr lang="ja-JP" altLang="en-US" sz="2800" b="1" spc="-150" dirty="0" smtClean="0">
                <a:solidFill>
                  <a:srgbClr val="AE3DBD"/>
                </a:solidFill>
                <a:latin typeface="Meiryo" pitchFamily="34" charset="-128"/>
                <a:ea typeface="Meiryo" pitchFamily="34" charset="-128"/>
              </a:rPr>
              <a:t> </a:t>
            </a:r>
            <a:r>
              <a:rPr lang="en-US" altLang="ja-JP" sz="2800" b="1" spc="-150" dirty="0" smtClean="0">
                <a:solidFill>
                  <a:srgbClr val="AE3DBD"/>
                </a:solidFill>
                <a:latin typeface="Meiryo" pitchFamily="34" charset="-128"/>
                <a:ea typeface="Meiryo" pitchFamily="34" charset="-128"/>
                <a:cs typeface="+mj-cs"/>
              </a:rPr>
              <a:t>~ 2018. 5. 1</a:t>
            </a:r>
            <a:r>
              <a:rPr lang="ja-JP" altLang="en-US" sz="2800" b="1" spc="-150" dirty="0" smtClean="0">
                <a:solidFill>
                  <a:srgbClr val="AE3DBD"/>
                </a:solidFill>
                <a:latin typeface="Meiryo" pitchFamily="34" charset="-128"/>
                <a:ea typeface="Meiryo" pitchFamily="34" charset="-128"/>
                <a:cs typeface="+mj-cs"/>
              </a:rPr>
              <a:t> </a:t>
            </a:r>
            <a:r>
              <a:rPr lang="en-US" altLang="ja-JP" sz="2800" b="1" spc="-150" dirty="0" smtClean="0">
                <a:solidFill>
                  <a:srgbClr val="AE3DBD"/>
                </a:solidFill>
                <a:latin typeface="Meiryo" pitchFamily="34" charset="-128"/>
                <a:ea typeface="Meiryo" pitchFamily="34" charset="-128"/>
                <a:cs typeface="+mj-cs"/>
              </a:rPr>
              <a:t>(1</a:t>
            </a:r>
            <a:r>
              <a:rPr lang="ja-JP" altLang="en-US" sz="2800" b="1" spc="-150" dirty="0" smtClean="0">
                <a:solidFill>
                  <a:srgbClr val="AE3DBD"/>
                </a:solidFill>
                <a:latin typeface="Meiryo" pitchFamily="34" charset="-128"/>
                <a:ea typeface="Meiryo" pitchFamily="34" charset="-128"/>
                <a:cs typeface="+mj-cs"/>
              </a:rPr>
              <a:t>カ月半</a:t>
            </a:r>
            <a:r>
              <a:rPr lang="en-US" altLang="ja-JP" sz="2800" b="1" spc="-150" dirty="0" smtClean="0">
                <a:solidFill>
                  <a:srgbClr val="AE3DBD"/>
                </a:solidFill>
                <a:latin typeface="Meiryo" pitchFamily="34" charset="-128"/>
                <a:ea typeface="Meiryo" pitchFamily="34" charset="-128"/>
                <a:cs typeface="+mj-cs"/>
              </a:rPr>
              <a:t>)</a:t>
            </a:r>
            <a:endParaRPr kumimoji="0" lang="en-US" altLang="ja-JP" sz="2800" b="1" i="0" u="none" strike="noStrike" kern="1200" cap="none" spc="-150" normalizeH="0" baseline="0" noProof="0" dirty="0" smtClean="0">
              <a:ln>
                <a:noFill/>
              </a:ln>
              <a:solidFill>
                <a:srgbClr val="AE3DBD"/>
              </a:solidFill>
              <a:effectLst/>
              <a:uLnTx/>
              <a:uFillTx/>
              <a:latin typeface="Meiryo" pitchFamily="34" charset="-128"/>
              <a:ea typeface="Meiryo" pitchFamily="34" charset="-128"/>
              <a:cs typeface="+mj-cs"/>
            </a:endParaRPr>
          </a:p>
        </p:txBody>
      </p:sp>
    </p:spTree>
    <p:extLst>
      <p:ext uri="{BB962C8B-B14F-4D97-AF65-F5344CB8AC3E}">
        <p14:creationId xmlns:p14="http://schemas.microsoft.com/office/powerpoint/2010/main" xmlns="" val="408514759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직사각형 4"/>
          <p:cNvSpPr/>
          <p:nvPr/>
        </p:nvSpPr>
        <p:spPr>
          <a:xfrm>
            <a:off x="179512" y="185075"/>
            <a:ext cx="8784976" cy="6487850"/>
          </a:xfrm>
          <a:prstGeom prst="rect">
            <a:avLst/>
          </a:prstGeom>
          <a:solidFill>
            <a:schemeClr val="bg1"/>
          </a:solidFill>
          <a:ln w="28575">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제목 2"/>
          <p:cNvSpPr>
            <a:spLocks noGrp="1"/>
          </p:cNvSpPr>
          <p:nvPr>
            <p:ph type="ctrTitle"/>
          </p:nvPr>
        </p:nvSpPr>
        <p:spPr>
          <a:xfrm>
            <a:off x="685800" y="285728"/>
            <a:ext cx="7772400" cy="1149908"/>
          </a:xfrm>
        </p:spPr>
        <p:txBody>
          <a:bodyPr>
            <a:noAutofit/>
          </a:bodyPr>
          <a:lstStyle/>
          <a:p>
            <a:pPr marL="571500" indent="-571500">
              <a:lnSpc>
                <a:spcPct val="150000"/>
              </a:lnSpc>
            </a:pPr>
            <a:r>
              <a:rPr lang="ja-JP" altLang="en-US" sz="3600" b="1" dirty="0" smtClean="0">
                <a:solidFill>
                  <a:schemeClr val="accent5">
                    <a:lumMod val="75000"/>
                  </a:schemeClr>
                </a:solidFill>
                <a:latin typeface="Meiryo" pitchFamily="34" charset="-128"/>
                <a:ea typeface="Meiryo" pitchFamily="34" charset="-128"/>
              </a:rPr>
              <a:t>チームプロジェクト</a:t>
            </a:r>
            <a:r>
              <a:rPr lang="en-US" altLang="ja-JP" sz="3600" b="1" dirty="0" smtClean="0">
                <a:solidFill>
                  <a:schemeClr val="accent5">
                    <a:lumMod val="75000"/>
                  </a:schemeClr>
                </a:solidFill>
                <a:latin typeface="Meiryo" pitchFamily="34" charset="-128"/>
                <a:ea typeface="Meiryo" pitchFamily="34" charset="-128"/>
              </a:rPr>
              <a:t>(</a:t>
            </a:r>
            <a:r>
              <a:rPr lang="ko-KR" altLang="en-US" sz="3600" b="1" dirty="0" smtClean="0">
                <a:solidFill>
                  <a:schemeClr val="accent5">
                    <a:lumMod val="75000"/>
                  </a:schemeClr>
                </a:solidFill>
                <a:latin typeface="Meiryo" pitchFamily="34" charset="-128"/>
              </a:rPr>
              <a:t>開発環境</a:t>
            </a:r>
            <a:r>
              <a:rPr lang="en-US" altLang="ja-JP" sz="3600" b="1" dirty="0" smtClean="0">
                <a:solidFill>
                  <a:schemeClr val="accent5">
                    <a:lumMod val="75000"/>
                  </a:schemeClr>
                </a:solidFill>
                <a:latin typeface="Meiryo" pitchFamily="34" charset="-128"/>
                <a:ea typeface="Meiryo" pitchFamily="34" charset="-128"/>
              </a:rPr>
              <a:t>)</a:t>
            </a:r>
          </a:p>
        </p:txBody>
      </p:sp>
      <p:pic>
        <p:nvPicPr>
          <p:cNvPr id="13" name="그림 12" descr="사용기술.PNG"/>
          <p:cNvPicPr>
            <a:picLocks noChangeAspect="1"/>
          </p:cNvPicPr>
          <p:nvPr/>
        </p:nvPicPr>
        <p:blipFill>
          <a:blip r:embed="rId2"/>
          <a:stretch>
            <a:fillRect/>
          </a:stretch>
        </p:blipFill>
        <p:spPr>
          <a:xfrm>
            <a:off x="571472" y="1428736"/>
            <a:ext cx="8001024" cy="4786346"/>
          </a:xfrm>
          <a:prstGeom prst="rect">
            <a:avLst/>
          </a:prstGeom>
        </p:spPr>
      </p:pic>
    </p:spTree>
    <p:extLst>
      <p:ext uri="{BB962C8B-B14F-4D97-AF65-F5344CB8AC3E}">
        <p14:creationId xmlns:p14="http://schemas.microsoft.com/office/powerpoint/2010/main" xmlns="" val="408514759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테마">
  <a:themeElements>
    <a:clrScheme name="고려청자">
      <a:dk1>
        <a:sysClr val="windowText" lastClr="000000"/>
      </a:dk1>
      <a:lt1>
        <a:sysClr val="window" lastClr="FFFFFF"/>
      </a:lt1>
      <a:dk2>
        <a:srgbClr val="005466"/>
      </a:dk2>
      <a:lt2>
        <a:srgbClr val="D9F3F4"/>
      </a:lt2>
      <a:accent1>
        <a:srgbClr val="3F949A"/>
      </a:accent1>
      <a:accent2>
        <a:srgbClr val="4764B0"/>
      </a:accent2>
      <a:accent3>
        <a:srgbClr val="4FADD1"/>
      </a:accent3>
      <a:accent4>
        <a:srgbClr val="85B692"/>
      </a:accent4>
      <a:accent5>
        <a:srgbClr val="6B94E2"/>
      </a:accent5>
      <a:accent6>
        <a:srgbClr val="819BAB"/>
      </a:accent6>
      <a:hlink>
        <a:srgbClr val="7C0808"/>
      </a:hlink>
      <a:folHlink>
        <a:srgbClr val="0D356F"/>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0000"/>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727</TotalTime>
  <Words>378</Words>
  <Application>Microsoft Office PowerPoint</Application>
  <PresentationFormat>화면 슬라이드 쇼(4:3)</PresentationFormat>
  <Paragraphs>68</Paragraphs>
  <Slides>15</Slides>
  <Notes>2</Notes>
  <HiddenSlides>0</HiddenSlides>
  <MMClips>0</MMClips>
  <ScaleCrop>false</ScaleCrop>
  <HeadingPairs>
    <vt:vector size="4" baseType="variant">
      <vt:variant>
        <vt:lpstr>테마</vt:lpstr>
      </vt:variant>
      <vt:variant>
        <vt:i4>1</vt:i4>
      </vt:variant>
      <vt:variant>
        <vt:lpstr>슬라이드 제목</vt:lpstr>
      </vt:variant>
      <vt:variant>
        <vt:i4>15</vt:i4>
      </vt:variant>
    </vt:vector>
  </HeadingPairs>
  <TitlesOfParts>
    <vt:vector size="16" baseType="lpstr">
      <vt:lpstr>Office 테마</vt:lpstr>
      <vt:lpstr> &lt;SCITマスター３４期&gt; オ・チャンミン  PortFolio</vt:lpstr>
      <vt:lpstr>슬라이드 2</vt:lpstr>
      <vt:lpstr>私の成長過程</vt:lpstr>
      <vt:lpstr>私の長所</vt:lpstr>
      <vt:lpstr>私が習ったもの</vt:lpstr>
      <vt:lpstr>ウェブプロジェクト(NEGABOX)</vt:lpstr>
      <vt:lpstr>ウェブプロジェクト(映画情報共有掲示板)</vt:lpstr>
      <vt:lpstr>チームプロジェクト(チーム名および開発目的)</vt:lpstr>
      <vt:lpstr>チームプロジェクト(開発環境)</vt:lpstr>
      <vt:lpstr>チームプロジェクト(プロローグおよびメインページ)</vt:lpstr>
      <vt:lpstr>チームプロジェクト(地域ページ)</vt:lpstr>
      <vt:lpstr>チームプロジェクト(ライブフィードページ)</vt:lpstr>
      <vt:lpstr>チームプロジェクト(健康 、事件、事故ページ)</vt:lpstr>
      <vt:lpstr>チームプロジェクト(アンドロイドバージョン)</vt:lpstr>
      <vt:lpstr>ありがとうございました。</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Angry MOMO Presentation</dc:title>
  <dc:creator>madeit-top1</dc:creator>
  <cp:lastModifiedBy>SCITMASTER</cp:lastModifiedBy>
  <cp:revision>139</cp:revision>
  <dcterms:created xsi:type="dcterms:W3CDTF">2014-08-30T22:01:36Z</dcterms:created>
  <dcterms:modified xsi:type="dcterms:W3CDTF">2018-05-07T11:01:32Z</dcterms:modified>
</cp:coreProperties>
</file>